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00.xml" ContentType="application/vnd.openxmlformats-officedocument.themeOverride+xml"/>
  <Override PartName="/ppt/theme/themeOverride101.xml" ContentType="application/vnd.openxmlformats-officedocument.themeOverride+xml"/>
  <Override PartName="/ppt/theme/themeOverride102.xml" ContentType="application/vnd.openxmlformats-officedocument.themeOverride+xml"/>
  <Override PartName="/ppt/theme/themeOverride103.xml" ContentType="application/vnd.openxmlformats-officedocument.themeOverride+xml"/>
  <Override PartName="/ppt/theme/themeOverride104.xml" ContentType="application/vnd.openxmlformats-officedocument.themeOverride+xml"/>
  <Override PartName="/ppt/theme/themeOverride105.xml" ContentType="application/vnd.openxmlformats-officedocument.themeOverride+xml"/>
  <Override PartName="/ppt/theme/themeOverride106.xml" ContentType="application/vnd.openxmlformats-officedocument.themeOverride+xml"/>
  <Override PartName="/ppt/theme/themeOverride107.xml" ContentType="application/vnd.openxmlformats-officedocument.themeOverride+xml"/>
  <Override PartName="/ppt/theme/themeOverride108.xml" ContentType="application/vnd.openxmlformats-officedocument.themeOverride+xml"/>
  <Override PartName="/ppt/theme/themeOverride109.xml" ContentType="application/vnd.openxmlformats-officedocument.themeOverride+xml"/>
  <Override PartName="/ppt/theme/themeOverride11.xml" ContentType="application/vnd.openxmlformats-officedocument.themeOverride+xml"/>
  <Override PartName="/ppt/theme/themeOverride110.xml" ContentType="application/vnd.openxmlformats-officedocument.themeOverride+xml"/>
  <Override PartName="/ppt/theme/themeOverride1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theme/themeOverride49.xml" ContentType="application/vnd.openxmlformats-officedocument.themeOverride+xml"/>
  <Override PartName="/ppt/theme/themeOverride5.xml" ContentType="application/vnd.openxmlformats-officedocument.themeOverride+xml"/>
  <Override PartName="/ppt/theme/themeOverride50.xml" ContentType="application/vnd.openxmlformats-officedocument.themeOverrid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theme/themeOverride55.xml" ContentType="application/vnd.openxmlformats-officedocument.themeOverride+xml"/>
  <Override PartName="/ppt/theme/themeOverride56.xml" ContentType="application/vnd.openxmlformats-officedocument.themeOverride+xml"/>
  <Override PartName="/ppt/theme/themeOverride57.xml" ContentType="application/vnd.openxmlformats-officedocument.themeOverrid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theme/themeOverride6.xml" ContentType="application/vnd.openxmlformats-officedocument.themeOverride+xml"/>
  <Override PartName="/ppt/theme/themeOverride60.xml" ContentType="application/vnd.openxmlformats-officedocument.themeOverride+xml"/>
  <Override PartName="/ppt/theme/themeOverride61.xml" ContentType="application/vnd.openxmlformats-officedocument.themeOverride+xml"/>
  <Override PartName="/ppt/theme/themeOverride62.xml" ContentType="application/vnd.openxmlformats-officedocument.themeOverride+xml"/>
  <Override PartName="/ppt/theme/themeOverride63.xml" ContentType="application/vnd.openxmlformats-officedocument.themeOverride+xml"/>
  <Override PartName="/ppt/theme/themeOverride64.xml" ContentType="application/vnd.openxmlformats-officedocument.themeOverride+xml"/>
  <Override PartName="/ppt/theme/themeOverride65.xml" ContentType="application/vnd.openxmlformats-officedocument.themeOverride+xml"/>
  <Override PartName="/ppt/theme/themeOverride66.xml" ContentType="application/vnd.openxmlformats-officedocument.themeOverride+xml"/>
  <Override PartName="/ppt/theme/themeOverride67.xml" ContentType="application/vnd.openxmlformats-officedocument.themeOverride+xml"/>
  <Override PartName="/ppt/theme/themeOverride68.xml" ContentType="application/vnd.openxmlformats-officedocument.themeOverride+xml"/>
  <Override PartName="/ppt/theme/themeOverride69.xml" ContentType="application/vnd.openxmlformats-officedocument.themeOverride+xml"/>
  <Override PartName="/ppt/theme/themeOverride7.xml" ContentType="application/vnd.openxmlformats-officedocument.themeOverride+xml"/>
  <Override PartName="/ppt/theme/themeOverride70.xml" ContentType="application/vnd.openxmlformats-officedocument.themeOverride+xml"/>
  <Override PartName="/ppt/theme/themeOverride71.xml" ContentType="application/vnd.openxmlformats-officedocument.themeOverride+xml"/>
  <Override PartName="/ppt/theme/themeOverride72.xml" ContentType="application/vnd.openxmlformats-officedocument.themeOverride+xml"/>
  <Override PartName="/ppt/theme/themeOverride73.xml" ContentType="application/vnd.openxmlformats-officedocument.themeOverride+xml"/>
  <Override PartName="/ppt/theme/themeOverride74.xml" ContentType="application/vnd.openxmlformats-officedocument.themeOverride+xml"/>
  <Override PartName="/ppt/theme/themeOverride75.xml" ContentType="application/vnd.openxmlformats-officedocument.themeOverride+xml"/>
  <Override PartName="/ppt/theme/themeOverride76.xml" ContentType="application/vnd.openxmlformats-officedocument.themeOverride+xml"/>
  <Override PartName="/ppt/theme/themeOverride77.xml" ContentType="application/vnd.openxmlformats-officedocument.themeOverride+xml"/>
  <Override PartName="/ppt/theme/themeOverride78.xml" ContentType="application/vnd.openxmlformats-officedocument.themeOverride+xml"/>
  <Override PartName="/ppt/theme/themeOverride79.xml" ContentType="application/vnd.openxmlformats-officedocument.themeOverride+xml"/>
  <Override PartName="/ppt/theme/themeOverride8.xml" ContentType="application/vnd.openxmlformats-officedocument.themeOverride+xml"/>
  <Override PartName="/ppt/theme/themeOverride80.xml" ContentType="application/vnd.openxmlformats-officedocument.themeOverride+xml"/>
  <Override PartName="/ppt/theme/themeOverride81.xml" ContentType="application/vnd.openxmlformats-officedocument.themeOverride+xml"/>
  <Override PartName="/ppt/theme/themeOverride82.xml" ContentType="application/vnd.openxmlformats-officedocument.themeOverride+xml"/>
  <Override PartName="/ppt/theme/themeOverride83.xml" ContentType="application/vnd.openxmlformats-officedocument.themeOverride+xml"/>
  <Override PartName="/ppt/theme/themeOverride84.xml" ContentType="application/vnd.openxmlformats-officedocument.themeOverride+xml"/>
  <Override PartName="/ppt/theme/themeOverride85.xml" ContentType="application/vnd.openxmlformats-officedocument.themeOverride+xml"/>
  <Override PartName="/ppt/theme/themeOverride86.xml" ContentType="application/vnd.openxmlformats-officedocument.themeOverride+xml"/>
  <Override PartName="/ppt/theme/themeOverride87.xml" ContentType="application/vnd.openxmlformats-officedocument.themeOverride+xml"/>
  <Override PartName="/ppt/theme/themeOverride88.xml" ContentType="application/vnd.openxmlformats-officedocument.themeOverride+xml"/>
  <Override PartName="/ppt/theme/themeOverride89.xml" ContentType="application/vnd.openxmlformats-officedocument.themeOverride+xml"/>
  <Override PartName="/ppt/theme/themeOverride9.xml" ContentType="application/vnd.openxmlformats-officedocument.themeOverride+xml"/>
  <Override PartName="/ppt/theme/themeOverride90.xml" ContentType="application/vnd.openxmlformats-officedocument.themeOverride+xml"/>
  <Override PartName="/ppt/theme/themeOverride91.xml" ContentType="application/vnd.openxmlformats-officedocument.themeOverride+xml"/>
  <Override PartName="/ppt/theme/themeOverride92.xml" ContentType="application/vnd.openxmlformats-officedocument.themeOverride+xml"/>
  <Override PartName="/ppt/theme/themeOverride93.xml" ContentType="application/vnd.openxmlformats-officedocument.themeOverride+xml"/>
  <Override PartName="/ppt/theme/themeOverride94.xml" ContentType="application/vnd.openxmlformats-officedocument.themeOverride+xml"/>
  <Override PartName="/ppt/theme/themeOverride95.xml" ContentType="application/vnd.openxmlformats-officedocument.themeOverride+xml"/>
  <Override PartName="/ppt/theme/themeOverride96.xml" ContentType="application/vnd.openxmlformats-officedocument.themeOverride+xml"/>
  <Override PartName="/ppt/theme/themeOverride97.xml" ContentType="application/vnd.openxmlformats-officedocument.themeOverride+xml"/>
  <Override PartName="/ppt/theme/themeOverride98.xml" ContentType="application/vnd.openxmlformats-officedocument.themeOverride+xml"/>
  <Override PartName="/ppt/theme/themeOverride9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  <p:sldMasterId id="2147483661" r:id="rId4"/>
  </p:sldMasterIdLst>
  <p:notesMasterIdLst>
    <p:notesMasterId r:id="rId6"/>
  </p:notesMasterIdLst>
  <p:sldIdLst>
    <p:sldId id="11089945" r:id="rId5"/>
    <p:sldId id="318" r:id="rId7"/>
    <p:sldId id="11089959" r:id="rId8"/>
    <p:sldId id="11090067" r:id="rId9"/>
    <p:sldId id="11090049" r:id="rId10"/>
    <p:sldId id="387" r:id="rId11"/>
    <p:sldId id="11090050" r:id="rId12"/>
    <p:sldId id="11090065" r:id="rId13"/>
    <p:sldId id="11090066" r:id="rId14"/>
    <p:sldId id="11090051" r:id="rId15"/>
    <p:sldId id="11090055" r:id="rId16"/>
    <p:sldId id="11090082" r:id="rId17"/>
    <p:sldId id="11090052" r:id="rId18"/>
    <p:sldId id="11090089" r:id="rId19"/>
    <p:sldId id="11090048" r:id="rId20"/>
    <p:sldId id="11090054" r:id="rId21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84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80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D273C-F97E-4A19-82C9-6F21197EA34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B4F552CE-BDDB-4BDE-AF6F-D601876E2B3E}">
      <dgm:prSet/>
      <dgm:spPr/>
      <dgm:t>
        <a:bodyPr/>
        <a:lstStyle/>
        <a:p>
          <a:r>
            <a:rPr lang="zh-CN"/>
            <a:t>市场分析与策略</a:t>
          </a:r>
        </a:p>
      </dgm:t>
    </dgm:pt>
    <dgm:pt modelId="{4A2CA922-E1E3-4D39-A5DF-CFF59A80A980}" cxnId="{D6E12C48-8F1D-45A6-9E5D-4853ED351FD4}" type="parTrans">
      <dgm:prSet/>
      <dgm:spPr/>
      <dgm:t>
        <a:bodyPr/>
        <a:lstStyle/>
        <a:p>
          <a:endParaRPr lang="zh-CN" altLang="en-US"/>
        </a:p>
      </dgm:t>
    </dgm:pt>
    <dgm:pt modelId="{5B981E96-18B6-401B-8CE9-C0B41EDF615F}" cxnId="{D6E12C48-8F1D-45A6-9E5D-4853ED351FD4}" type="sibTrans">
      <dgm:prSet/>
      <dgm:spPr/>
      <dgm:t>
        <a:bodyPr/>
        <a:lstStyle/>
        <a:p>
          <a:endParaRPr lang="zh-CN" altLang="en-US"/>
        </a:p>
      </dgm:t>
    </dgm:pt>
    <dgm:pt modelId="{0F882F92-68E9-40A0-BAAF-5399F1CC55CE}">
      <dgm:prSet/>
      <dgm:spPr/>
      <dgm:t>
        <a:bodyPr/>
        <a:lstStyle/>
        <a:p>
          <a:r>
            <a:rPr lang="zh-CN"/>
            <a:t>进行市场调研</a:t>
          </a:r>
        </a:p>
      </dgm:t>
    </dgm:pt>
    <dgm:pt modelId="{B2803FEE-2D1C-4D45-ADD8-6552B15A7240}" cxnId="{96272282-5546-4765-A31F-7FB8D2778853}" type="parTrans">
      <dgm:prSet/>
      <dgm:spPr/>
      <dgm:t>
        <a:bodyPr/>
        <a:lstStyle/>
        <a:p>
          <a:endParaRPr lang="zh-CN" altLang="en-US"/>
        </a:p>
      </dgm:t>
    </dgm:pt>
    <dgm:pt modelId="{9D5E2548-0A58-4E57-A0E0-244DFE056719}" cxnId="{96272282-5546-4765-A31F-7FB8D2778853}" type="sibTrans">
      <dgm:prSet/>
      <dgm:spPr/>
      <dgm:t>
        <a:bodyPr/>
        <a:lstStyle/>
        <a:p>
          <a:endParaRPr lang="zh-CN" altLang="en-US"/>
        </a:p>
      </dgm:t>
    </dgm:pt>
    <dgm:pt modelId="{BA641FB8-0257-4C81-A6A2-A11FF7889700}">
      <dgm:prSet/>
      <dgm:spPr/>
      <dgm:t>
        <a:bodyPr/>
        <a:lstStyle/>
        <a:p>
          <a:r>
            <a:rPr lang="zh-CN"/>
            <a:t>分析消费者偏好</a:t>
          </a:r>
        </a:p>
      </dgm:t>
    </dgm:pt>
    <dgm:pt modelId="{BCA6AA53-0477-44FC-A04E-97A421635708}" cxnId="{21E1104F-D3C6-4CB0-BDFE-0084477E3C6F}" type="parTrans">
      <dgm:prSet/>
      <dgm:spPr/>
      <dgm:t>
        <a:bodyPr/>
        <a:lstStyle/>
        <a:p>
          <a:endParaRPr lang="zh-CN" altLang="en-US"/>
        </a:p>
      </dgm:t>
    </dgm:pt>
    <dgm:pt modelId="{05719239-DA6E-472C-BD56-CD47C902F815}" cxnId="{21E1104F-D3C6-4CB0-BDFE-0084477E3C6F}" type="sibTrans">
      <dgm:prSet/>
      <dgm:spPr/>
      <dgm:t>
        <a:bodyPr/>
        <a:lstStyle/>
        <a:p>
          <a:endParaRPr lang="zh-CN" altLang="en-US"/>
        </a:p>
      </dgm:t>
    </dgm:pt>
    <dgm:pt modelId="{D2B58916-8C26-41B1-82FF-AEBD979CC5CF}">
      <dgm:prSet/>
      <dgm:spPr/>
      <dgm:t>
        <a:bodyPr/>
        <a:lstStyle/>
        <a:p>
          <a:r>
            <a:rPr lang="zh-CN"/>
            <a:t>研究竞争对手</a:t>
          </a:r>
        </a:p>
      </dgm:t>
    </dgm:pt>
    <dgm:pt modelId="{F7E6F2E5-D82B-4D35-B7C7-88427A11520B}" cxnId="{6CB47589-D5C7-43F7-B669-2E758B65A898}" type="parTrans">
      <dgm:prSet/>
      <dgm:spPr/>
      <dgm:t>
        <a:bodyPr/>
        <a:lstStyle/>
        <a:p>
          <a:endParaRPr lang="zh-CN" altLang="en-US"/>
        </a:p>
      </dgm:t>
    </dgm:pt>
    <dgm:pt modelId="{9A25CDD7-B6F4-4EE7-8551-561FF146E3C1}" cxnId="{6CB47589-D5C7-43F7-B669-2E758B65A898}" type="sibTrans">
      <dgm:prSet/>
      <dgm:spPr/>
      <dgm:t>
        <a:bodyPr/>
        <a:lstStyle/>
        <a:p>
          <a:endParaRPr lang="zh-CN" altLang="en-US"/>
        </a:p>
      </dgm:t>
    </dgm:pt>
    <dgm:pt modelId="{B0CEBBC2-A463-4DCD-9CE0-F64242352AB4}">
      <dgm:prSet/>
      <dgm:spPr/>
      <dgm:t>
        <a:bodyPr/>
        <a:lstStyle/>
        <a:p>
          <a:r>
            <a:rPr lang="zh-CN"/>
            <a:t>产品质量与创新</a:t>
          </a:r>
        </a:p>
      </dgm:t>
    </dgm:pt>
    <dgm:pt modelId="{749ED843-A499-4214-BC6C-49C8109B620A}" cxnId="{BE2D9FDA-FFEC-4A92-8E3B-9DFAA71F295B}" type="parTrans">
      <dgm:prSet/>
      <dgm:spPr/>
      <dgm:t>
        <a:bodyPr/>
        <a:lstStyle/>
        <a:p>
          <a:endParaRPr lang="zh-CN" altLang="en-US"/>
        </a:p>
      </dgm:t>
    </dgm:pt>
    <dgm:pt modelId="{05CDD128-1F22-4F36-9F0F-BC70264046E2}" cxnId="{BE2D9FDA-FFEC-4A92-8E3B-9DFAA71F295B}" type="sibTrans">
      <dgm:prSet/>
      <dgm:spPr/>
      <dgm:t>
        <a:bodyPr/>
        <a:lstStyle/>
        <a:p>
          <a:endParaRPr lang="zh-CN" altLang="en-US"/>
        </a:p>
      </dgm:t>
    </dgm:pt>
    <dgm:pt modelId="{EE7616B9-7585-417A-920E-DFEC163A5277}">
      <dgm:prSet/>
      <dgm:spPr/>
      <dgm:t>
        <a:bodyPr/>
        <a:lstStyle/>
        <a:p>
          <a:r>
            <a:rPr lang="zh-CN"/>
            <a:t>优化原材料采购</a:t>
          </a:r>
        </a:p>
      </dgm:t>
    </dgm:pt>
    <dgm:pt modelId="{DD6A1FEE-7EF0-4805-93DA-D16A00F22267}" cxnId="{67DF13F5-5757-4C54-AFE2-193B5726BA1C}" type="parTrans">
      <dgm:prSet/>
      <dgm:spPr/>
      <dgm:t>
        <a:bodyPr/>
        <a:lstStyle/>
        <a:p>
          <a:endParaRPr lang="zh-CN" altLang="en-US"/>
        </a:p>
      </dgm:t>
    </dgm:pt>
    <dgm:pt modelId="{F5202FC9-9F35-4D79-82B5-5C73176CA947}" cxnId="{67DF13F5-5757-4C54-AFE2-193B5726BA1C}" type="sibTrans">
      <dgm:prSet/>
      <dgm:spPr/>
      <dgm:t>
        <a:bodyPr/>
        <a:lstStyle/>
        <a:p>
          <a:endParaRPr lang="zh-CN" altLang="en-US"/>
        </a:p>
      </dgm:t>
    </dgm:pt>
    <dgm:pt modelId="{543CAF37-EC08-4ED9-8041-1D317263BA4E}">
      <dgm:prSet/>
      <dgm:spPr/>
      <dgm:t>
        <a:bodyPr/>
        <a:lstStyle/>
        <a:p>
          <a:r>
            <a:rPr lang="zh-CN"/>
            <a:t>提升生产效率</a:t>
          </a:r>
        </a:p>
      </dgm:t>
    </dgm:pt>
    <dgm:pt modelId="{06C7247E-F67C-4B37-BE30-9F1DE987993E}" cxnId="{636AF830-2D6A-4011-8874-994A4DEEB425}" type="parTrans">
      <dgm:prSet/>
      <dgm:spPr/>
      <dgm:t>
        <a:bodyPr/>
        <a:lstStyle/>
        <a:p>
          <a:endParaRPr lang="zh-CN" altLang="en-US"/>
        </a:p>
      </dgm:t>
    </dgm:pt>
    <dgm:pt modelId="{ABEC45B3-5BAD-4061-81A5-D4F57B042612}" cxnId="{636AF830-2D6A-4011-8874-994A4DEEB425}" type="sibTrans">
      <dgm:prSet/>
      <dgm:spPr/>
      <dgm:t>
        <a:bodyPr/>
        <a:lstStyle/>
        <a:p>
          <a:endParaRPr lang="zh-CN" altLang="en-US"/>
        </a:p>
      </dgm:t>
    </dgm:pt>
    <dgm:pt modelId="{07F51226-E7B1-46F2-BF97-E2433428F3D1}">
      <dgm:prSet/>
      <dgm:spPr/>
    </dgm:pt>
    <dgm:pt modelId="{CCE3DFA2-E0E5-4A2F-B28D-037D0D9877CC}" cxnId="{60600D96-7B00-4E10-92CD-A97A51B0D960}" type="parTrans">
      <dgm:prSet/>
      <dgm:spPr/>
      <dgm:t>
        <a:bodyPr/>
        <a:lstStyle/>
        <a:p>
          <a:endParaRPr lang="zh-CN" altLang="en-US"/>
        </a:p>
      </dgm:t>
    </dgm:pt>
    <dgm:pt modelId="{61042D2A-84EC-43FC-93AA-6B716014DC74}" cxnId="{60600D96-7B00-4E10-92CD-A97A51B0D960}" type="sibTrans">
      <dgm:prSet/>
      <dgm:spPr/>
      <dgm:t>
        <a:bodyPr/>
        <a:lstStyle/>
        <a:p>
          <a:endParaRPr lang="zh-CN" altLang="en-US"/>
        </a:p>
      </dgm:t>
    </dgm:pt>
    <dgm:pt modelId="{4F8E46AC-2BCB-478C-87D0-10ABBEEC9382}">
      <dgm:prSet/>
      <dgm:spPr/>
    </dgm:pt>
    <dgm:pt modelId="{941A3D19-D308-47F1-8FCA-281F718911C2}" cxnId="{C4366634-E6B1-4562-A293-37F99BF9FE41}" type="parTrans">
      <dgm:prSet/>
      <dgm:spPr/>
      <dgm:t>
        <a:bodyPr/>
        <a:lstStyle/>
        <a:p>
          <a:endParaRPr lang="zh-CN" altLang="en-US"/>
        </a:p>
      </dgm:t>
    </dgm:pt>
    <dgm:pt modelId="{17B4F2C7-DB9C-4FD2-932B-7ED6A557F71F}" cxnId="{C4366634-E6B1-4562-A293-37F99BF9FE41}" type="sibTrans">
      <dgm:prSet/>
      <dgm:spPr/>
      <dgm:t>
        <a:bodyPr/>
        <a:lstStyle/>
        <a:p>
          <a:endParaRPr lang="zh-CN" altLang="en-US"/>
        </a:p>
      </dgm:t>
    </dgm:pt>
    <dgm:pt modelId="{A6632151-D078-4DED-8382-D95F03088E29}">
      <dgm:prSet/>
      <dgm:spPr/>
    </dgm:pt>
    <dgm:pt modelId="{6C8D4080-517C-4181-A647-10E289AD0C48}" cxnId="{B0B88197-DBED-468C-A6B9-1405836640EC}" type="parTrans">
      <dgm:prSet/>
      <dgm:spPr/>
      <dgm:t>
        <a:bodyPr/>
        <a:lstStyle/>
        <a:p>
          <a:endParaRPr lang="zh-CN" altLang="en-US"/>
        </a:p>
      </dgm:t>
    </dgm:pt>
    <dgm:pt modelId="{AD00CD05-53BE-458C-BFD1-F592A4ED28C5}" cxnId="{B0B88197-DBED-468C-A6B9-1405836640EC}" type="sibTrans">
      <dgm:prSet/>
      <dgm:spPr/>
      <dgm:t>
        <a:bodyPr/>
        <a:lstStyle/>
        <a:p>
          <a:endParaRPr lang="zh-CN" altLang="en-US"/>
        </a:p>
      </dgm:t>
    </dgm:pt>
    <dgm:pt modelId="{D0123172-E8EB-49E7-A903-CC502004CC00}">
      <dgm:prSet/>
      <dgm:spPr/>
    </dgm:pt>
    <dgm:pt modelId="{78818691-996F-4A12-912D-764E3B55AECE}" cxnId="{4ACF3324-6DC6-43B9-95DE-F6074C7C8CE8}" type="parTrans">
      <dgm:prSet/>
      <dgm:spPr/>
      <dgm:t>
        <a:bodyPr/>
        <a:lstStyle/>
        <a:p>
          <a:endParaRPr lang="zh-CN" altLang="en-US"/>
        </a:p>
      </dgm:t>
    </dgm:pt>
    <dgm:pt modelId="{4B8359B3-5D73-4CBA-A74C-E7775A6D8B6B}" cxnId="{4ACF3324-6DC6-43B9-95DE-F6074C7C8CE8}" type="sibTrans">
      <dgm:prSet/>
      <dgm:spPr/>
      <dgm:t>
        <a:bodyPr/>
        <a:lstStyle/>
        <a:p>
          <a:endParaRPr lang="zh-CN" altLang="en-US"/>
        </a:p>
      </dgm:t>
    </dgm:pt>
    <dgm:pt modelId="{E79FBD9C-9476-4736-8D5F-6B12FF0B2328}">
      <dgm:prSet/>
      <dgm:spPr/>
    </dgm:pt>
    <dgm:pt modelId="{F59F490D-5C4F-4172-9BFB-E5B53CD36984}" cxnId="{88D3CAA4-B6DA-4861-9D85-E3217748BD7D}" type="parTrans">
      <dgm:prSet/>
      <dgm:spPr/>
      <dgm:t>
        <a:bodyPr/>
        <a:lstStyle/>
        <a:p>
          <a:endParaRPr lang="zh-CN" altLang="en-US"/>
        </a:p>
      </dgm:t>
    </dgm:pt>
    <dgm:pt modelId="{58EFD425-2DE4-4BDE-8239-8C22CC68CAEC}" cxnId="{88D3CAA4-B6DA-4861-9D85-E3217748BD7D}" type="sibTrans">
      <dgm:prSet/>
      <dgm:spPr/>
      <dgm:t>
        <a:bodyPr/>
        <a:lstStyle/>
        <a:p>
          <a:endParaRPr lang="zh-CN" altLang="en-US"/>
        </a:p>
      </dgm:t>
    </dgm:pt>
    <dgm:pt modelId="{9B81A457-0FCC-49D3-BBC1-1150639B303D}">
      <dgm:prSet/>
      <dgm:spPr/>
    </dgm:pt>
    <dgm:pt modelId="{9B74B8E8-A7B9-452B-A6D3-210F373A31DB}" cxnId="{E618B6D6-ABAB-4EE2-A405-9198A5D6E616}" type="parTrans">
      <dgm:prSet/>
      <dgm:spPr/>
      <dgm:t>
        <a:bodyPr/>
        <a:lstStyle/>
        <a:p>
          <a:endParaRPr lang="zh-CN" altLang="en-US"/>
        </a:p>
      </dgm:t>
    </dgm:pt>
    <dgm:pt modelId="{279EC393-A56F-4EAA-A451-0A27760B634E}" cxnId="{E618B6D6-ABAB-4EE2-A405-9198A5D6E616}" type="sibTrans">
      <dgm:prSet/>
      <dgm:spPr/>
      <dgm:t>
        <a:bodyPr/>
        <a:lstStyle/>
        <a:p>
          <a:endParaRPr lang="zh-CN" altLang="en-US"/>
        </a:p>
      </dgm:t>
    </dgm:pt>
    <dgm:pt modelId="{6D18EC9E-93A1-4A28-ABD4-55796489B1EE}">
      <dgm:prSet/>
      <dgm:spPr/>
    </dgm:pt>
    <dgm:pt modelId="{2AF374E4-1FDA-43EB-973E-D8FE5BA12C9F}" cxnId="{1381A255-A546-4F21-8049-40805D794E9B}" type="parTrans">
      <dgm:prSet/>
      <dgm:spPr/>
      <dgm:t>
        <a:bodyPr/>
        <a:lstStyle/>
        <a:p>
          <a:endParaRPr lang="zh-CN" altLang="en-US"/>
        </a:p>
      </dgm:t>
    </dgm:pt>
    <dgm:pt modelId="{7954E6EE-1B15-4C55-90C2-1C9925D5944D}" cxnId="{1381A255-A546-4F21-8049-40805D794E9B}" type="sibTrans">
      <dgm:prSet/>
      <dgm:spPr/>
      <dgm:t>
        <a:bodyPr/>
        <a:lstStyle/>
        <a:p>
          <a:endParaRPr lang="zh-CN" altLang="en-US"/>
        </a:p>
      </dgm:t>
    </dgm:pt>
    <dgm:pt modelId="{39412E01-2764-4107-945B-0FC5AEC2B795}">
      <dgm:prSet/>
      <dgm:spPr/>
    </dgm:pt>
    <dgm:pt modelId="{4D5B9FCF-6240-41AC-A03E-9D5392720209}" cxnId="{9A588E7F-EBC4-4708-ACE0-6DDAC2EAD4B7}" type="parTrans">
      <dgm:prSet/>
      <dgm:spPr/>
      <dgm:t>
        <a:bodyPr/>
        <a:lstStyle/>
        <a:p>
          <a:endParaRPr lang="zh-CN" altLang="en-US"/>
        </a:p>
      </dgm:t>
    </dgm:pt>
    <dgm:pt modelId="{AE24FE4A-7DDB-461F-AFF0-FC02DEA52E60}" cxnId="{9A588E7F-EBC4-4708-ACE0-6DDAC2EAD4B7}" type="sibTrans">
      <dgm:prSet/>
      <dgm:spPr/>
      <dgm:t>
        <a:bodyPr/>
        <a:lstStyle/>
        <a:p>
          <a:endParaRPr lang="zh-CN" altLang="en-US"/>
        </a:p>
      </dgm:t>
    </dgm:pt>
    <dgm:pt modelId="{41328611-224C-4BF7-AD2A-C8A2778A1D30}">
      <dgm:prSet/>
      <dgm:spPr/>
    </dgm:pt>
    <dgm:pt modelId="{674B9AF5-C30F-4241-8E86-CCB9B2AD5E51}" cxnId="{8EA3B313-F7FC-4519-ADCA-F5CBB7CAE43D}" type="parTrans">
      <dgm:prSet/>
      <dgm:spPr/>
      <dgm:t>
        <a:bodyPr/>
        <a:lstStyle/>
        <a:p>
          <a:endParaRPr lang="zh-CN" altLang="en-US"/>
        </a:p>
      </dgm:t>
    </dgm:pt>
    <dgm:pt modelId="{904A0733-E815-49E7-89C1-1DD28CEF9EE1}" cxnId="{8EA3B313-F7FC-4519-ADCA-F5CBB7CAE43D}" type="sibTrans">
      <dgm:prSet/>
      <dgm:spPr/>
      <dgm:t>
        <a:bodyPr/>
        <a:lstStyle/>
        <a:p>
          <a:endParaRPr lang="zh-CN" altLang="en-US"/>
        </a:p>
      </dgm:t>
    </dgm:pt>
    <dgm:pt modelId="{8B6BF6C8-8F64-4ADA-80C6-7A6EF2C25895}" type="pres">
      <dgm:prSet presAssocID="{22CD273C-F97E-4A19-82C9-6F21197EA34C}" presName="compositeShape" presStyleCnt="0">
        <dgm:presLayoutVars>
          <dgm:chMax val="7"/>
          <dgm:dir/>
          <dgm:resizeHandles val="exact"/>
        </dgm:presLayoutVars>
      </dgm:prSet>
      <dgm:spPr/>
    </dgm:pt>
    <dgm:pt modelId="{2294E7E3-1697-4C6E-8E92-6AFED8BE50E6}" type="pres">
      <dgm:prSet presAssocID="{B4F552CE-BDDB-4BDE-AF6F-D601876E2B3E}" presName="circ1" presStyleLbl="vennNode1" presStyleIdx="0" presStyleCnt="7"/>
      <dgm:spPr/>
    </dgm:pt>
    <dgm:pt modelId="{86CFC057-CC74-4E61-8ACB-7F163851EF17}" type="pres">
      <dgm:prSet presAssocID="{B4F552CE-BDDB-4BDE-AF6F-D601876E2B3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6B6DA08-FA7B-4773-92BB-F6052D20E5C9}" type="pres">
      <dgm:prSet presAssocID="{0F882F92-68E9-40A0-BAAF-5399F1CC55CE}" presName="circ2" presStyleLbl="vennNode1" presStyleIdx="1" presStyleCnt="7"/>
      <dgm:spPr/>
    </dgm:pt>
    <dgm:pt modelId="{8382AF1F-AA57-4AAB-8F23-7DAD5E842C7D}" type="pres">
      <dgm:prSet presAssocID="{0F882F92-68E9-40A0-BAAF-5399F1CC55C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2BF70A9-CE45-4AB3-90D6-08713EC0771B}" type="pres">
      <dgm:prSet presAssocID="{BA641FB8-0257-4C81-A6A2-A11FF7889700}" presName="circ3" presStyleLbl="vennNode1" presStyleIdx="2" presStyleCnt="7"/>
      <dgm:spPr/>
    </dgm:pt>
    <dgm:pt modelId="{6AEB6DA4-A26F-4041-A397-9AAD75D4908F}" type="pres">
      <dgm:prSet presAssocID="{BA641FB8-0257-4C81-A6A2-A11FF788970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E8976C4-3BA5-4F50-A4D5-DD4D481785CF}" type="pres">
      <dgm:prSet presAssocID="{D2B58916-8C26-41B1-82FF-AEBD979CC5CF}" presName="circ4" presStyleLbl="vennNode1" presStyleIdx="3" presStyleCnt="7"/>
      <dgm:spPr/>
    </dgm:pt>
    <dgm:pt modelId="{7C880108-4FF4-48C5-9827-D9CB6AC8CDAF}" type="pres">
      <dgm:prSet presAssocID="{D2B58916-8C26-41B1-82FF-AEBD979CC5C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6B6B7E6-F8AC-4F2D-8F11-5B5F0BBA9DB3}" type="pres">
      <dgm:prSet presAssocID="{B0CEBBC2-A463-4DCD-9CE0-F64242352AB4}" presName="circ5" presStyleLbl="vennNode1" presStyleIdx="4" presStyleCnt="7"/>
      <dgm:spPr/>
    </dgm:pt>
    <dgm:pt modelId="{4CB1BA12-C211-4B32-B47D-98AFE49C5E99}" type="pres">
      <dgm:prSet presAssocID="{B0CEBBC2-A463-4DCD-9CE0-F64242352AB4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317F488-0751-4525-8468-ECDAC3B4768A}" type="pres">
      <dgm:prSet presAssocID="{EE7616B9-7585-417A-920E-DFEC163A5277}" presName="circ6" presStyleLbl="vennNode1" presStyleIdx="5" presStyleCnt="7"/>
      <dgm:spPr/>
    </dgm:pt>
    <dgm:pt modelId="{E592DCE6-855C-4693-BFCA-716A56EDE70C}" type="pres">
      <dgm:prSet presAssocID="{EE7616B9-7585-417A-920E-DFEC163A5277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7BFD9DB-45A6-4E5C-B9AF-76D311D24439}" type="pres">
      <dgm:prSet presAssocID="{543CAF37-EC08-4ED9-8041-1D317263BA4E}" presName="circ7" presStyleLbl="vennNode1" presStyleIdx="6" presStyleCnt="7"/>
      <dgm:spPr/>
    </dgm:pt>
    <dgm:pt modelId="{5C7D08CD-2807-4F6B-ADD5-FEDDA5511338}" type="pres">
      <dgm:prSet presAssocID="{543CAF37-EC08-4ED9-8041-1D317263BA4E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EA3B313-F7FC-4519-ADCA-F5CBB7CAE43D}" srcId="{22CD273C-F97E-4A19-82C9-6F21197EA34C}" destId="{41328611-224C-4BF7-AD2A-C8A2778A1D30}" srcOrd="15" destOrd="0" parTransId="{674B9AF5-C30F-4241-8E86-CCB9B2AD5E51}" sibTransId="{904A0733-E815-49E7-89C1-1DD28CEF9EE1}"/>
    <dgm:cxn modelId="{0FE38117-6F93-4568-9C83-FD6A99ED061B}" type="presOf" srcId="{D2B58916-8C26-41B1-82FF-AEBD979CC5CF}" destId="{7C880108-4FF4-48C5-9827-D9CB6AC8CDAF}" srcOrd="0" destOrd="0" presId="urn:microsoft.com/office/officeart/2005/8/layout/venn1"/>
    <dgm:cxn modelId="{4ACF3324-6DC6-43B9-95DE-F6074C7C8CE8}" srcId="{22CD273C-F97E-4A19-82C9-6F21197EA34C}" destId="{D0123172-E8EB-49E7-A903-CC502004CC00}" srcOrd="10" destOrd="0" parTransId="{78818691-996F-4A12-912D-764E3B55AECE}" sibTransId="{4B8359B3-5D73-4CBA-A74C-E7775A6D8B6B}"/>
    <dgm:cxn modelId="{636AF830-2D6A-4011-8874-994A4DEEB425}" srcId="{22CD273C-F97E-4A19-82C9-6F21197EA34C}" destId="{543CAF37-EC08-4ED9-8041-1D317263BA4E}" srcOrd="6" destOrd="0" parTransId="{06C7247E-F67C-4B37-BE30-9F1DE987993E}" sibTransId="{ABEC45B3-5BAD-4061-81A5-D4F57B042612}"/>
    <dgm:cxn modelId="{C334F131-771C-45A4-A50B-E67A2F7C6A93}" type="presOf" srcId="{B4F552CE-BDDB-4BDE-AF6F-D601876E2B3E}" destId="{86CFC057-CC74-4E61-8ACB-7F163851EF17}" srcOrd="0" destOrd="0" presId="urn:microsoft.com/office/officeart/2005/8/layout/venn1"/>
    <dgm:cxn modelId="{CB24F931-8EB3-4390-AC4C-950237A1C171}" type="presOf" srcId="{543CAF37-EC08-4ED9-8041-1D317263BA4E}" destId="{5C7D08CD-2807-4F6B-ADD5-FEDDA5511338}" srcOrd="0" destOrd="0" presId="urn:microsoft.com/office/officeart/2005/8/layout/venn1"/>
    <dgm:cxn modelId="{C4366634-E6B1-4562-A293-37F99BF9FE41}" srcId="{22CD273C-F97E-4A19-82C9-6F21197EA34C}" destId="{4F8E46AC-2BCB-478C-87D0-10ABBEEC9382}" srcOrd="8" destOrd="0" parTransId="{941A3D19-D308-47F1-8FCA-281F718911C2}" sibTransId="{17B4F2C7-DB9C-4FD2-932B-7ED6A557F71F}"/>
    <dgm:cxn modelId="{D6E12C48-8F1D-45A6-9E5D-4853ED351FD4}" srcId="{22CD273C-F97E-4A19-82C9-6F21197EA34C}" destId="{B4F552CE-BDDB-4BDE-AF6F-D601876E2B3E}" srcOrd="0" destOrd="0" parTransId="{4A2CA922-E1E3-4D39-A5DF-CFF59A80A980}" sibTransId="{5B981E96-18B6-401B-8CE9-C0B41EDF615F}"/>
    <dgm:cxn modelId="{21E1104F-D3C6-4CB0-BDFE-0084477E3C6F}" srcId="{22CD273C-F97E-4A19-82C9-6F21197EA34C}" destId="{BA641FB8-0257-4C81-A6A2-A11FF7889700}" srcOrd="2" destOrd="0" parTransId="{BCA6AA53-0477-44FC-A04E-97A421635708}" sibTransId="{05719239-DA6E-472C-BD56-CD47C902F815}"/>
    <dgm:cxn modelId="{1381A255-A546-4F21-8049-40805D794E9B}" srcId="{22CD273C-F97E-4A19-82C9-6F21197EA34C}" destId="{6D18EC9E-93A1-4A28-ABD4-55796489B1EE}" srcOrd="13" destOrd="0" parTransId="{2AF374E4-1FDA-43EB-973E-D8FE5BA12C9F}" sibTransId="{7954E6EE-1B15-4C55-90C2-1C9925D5944D}"/>
    <dgm:cxn modelId="{9A588E7F-EBC4-4708-ACE0-6DDAC2EAD4B7}" srcId="{22CD273C-F97E-4A19-82C9-6F21197EA34C}" destId="{39412E01-2764-4107-945B-0FC5AEC2B795}" srcOrd="14" destOrd="0" parTransId="{4D5B9FCF-6240-41AC-A03E-9D5392720209}" sibTransId="{AE24FE4A-7DDB-461F-AFF0-FC02DEA52E60}"/>
    <dgm:cxn modelId="{96272282-5546-4765-A31F-7FB8D2778853}" srcId="{22CD273C-F97E-4A19-82C9-6F21197EA34C}" destId="{0F882F92-68E9-40A0-BAAF-5399F1CC55CE}" srcOrd="1" destOrd="0" parTransId="{B2803FEE-2D1C-4D45-ADD8-6552B15A7240}" sibTransId="{9D5E2548-0A58-4E57-A0E0-244DFE056719}"/>
    <dgm:cxn modelId="{6CB47589-D5C7-43F7-B669-2E758B65A898}" srcId="{22CD273C-F97E-4A19-82C9-6F21197EA34C}" destId="{D2B58916-8C26-41B1-82FF-AEBD979CC5CF}" srcOrd="3" destOrd="0" parTransId="{F7E6F2E5-D82B-4D35-B7C7-88427A11520B}" sibTransId="{9A25CDD7-B6F4-4EE7-8551-561FF146E3C1}"/>
    <dgm:cxn modelId="{60600D96-7B00-4E10-92CD-A97A51B0D960}" srcId="{22CD273C-F97E-4A19-82C9-6F21197EA34C}" destId="{07F51226-E7B1-46F2-BF97-E2433428F3D1}" srcOrd="7" destOrd="0" parTransId="{CCE3DFA2-E0E5-4A2F-B28D-037D0D9877CC}" sibTransId="{61042D2A-84EC-43FC-93AA-6B716014DC74}"/>
    <dgm:cxn modelId="{B0B88197-DBED-468C-A6B9-1405836640EC}" srcId="{22CD273C-F97E-4A19-82C9-6F21197EA34C}" destId="{A6632151-D078-4DED-8382-D95F03088E29}" srcOrd="9" destOrd="0" parTransId="{6C8D4080-517C-4181-A647-10E289AD0C48}" sibTransId="{AD00CD05-53BE-458C-BFD1-F592A4ED28C5}"/>
    <dgm:cxn modelId="{88D3CAA4-B6DA-4861-9D85-E3217748BD7D}" srcId="{22CD273C-F97E-4A19-82C9-6F21197EA34C}" destId="{E79FBD9C-9476-4736-8D5F-6B12FF0B2328}" srcOrd="11" destOrd="0" parTransId="{F59F490D-5C4F-4172-9BFB-E5B53CD36984}" sibTransId="{58EFD425-2DE4-4BDE-8239-8C22CC68CAEC}"/>
    <dgm:cxn modelId="{54AFB4AC-A450-4CDA-8501-8E4D351DAC4C}" type="presOf" srcId="{EE7616B9-7585-417A-920E-DFEC163A5277}" destId="{E592DCE6-855C-4693-BFCA-716A56EDE70C}" srcOrd="0" destOrd="0" presId="urn:microsoft.com/office/officeart/2005/8/layout/venn1"/>
    <dgm:cxn modelId="{CEF688AF-C206-4052-B560-BE022A94F7B1}" type="presOf" srcId="{0F882F92-68E9-40A0-BAAF-5399F1CC55CE}" destId="{8382AF1F-AA57-4AAB-8F23-7DAD5E842C7D}" srcOrd="0" destOrd="0" presId="urn:microsoft.com/office/officeart/2005/8/layout/venn1"/>
    <dgm:cxn modelId="{66BEFABA-7049-413A-B380-3E0BCC97AA4C}" type="presOf" srcId="{B0CEBBC2-A463-4DCD-9CE0-F64242352AB4}" destId="{4CB1BA12-C211-4B32-B47D-98AFE49C5E99}" srcOrd="0" destOrd="0" presId="urn:microsoft.com/office/officeart/2005/8/layout/venn1"/>
    <dgm:cxn modelId="{E618B6D6-ABAB-4EE2-A405-9198A5D6E616}" srcId="{22CD273C-F97E-4A19-82C9-6F21197EA34C}" destId="{9B81A457-0FCC-49D3-BBC1-1150639B303D}" srcOrd="12" destOrd="0" parTransId="{9B74B8E8-A7B9-452B-A6D3-210F373A31DB}" sibTransId="{279EC393-A56F-4EAA-A451-0A27760B634E}"/>
    <dgm:cxn modelId="{BE2D9FDA-FFEC-4A92-8E3B-9DFAA71F295B}" srcId="{22CD273C-F97E-4A19-82C9-6F21197EA34C}" destId="{B0CEBBC2-A463-4DCD-9CE0-F64242352AB4}" srcOrd="4" destOrd="0" parTransId="{749ED843-A499-4214-BC6C-49C8109B620A}" sibTransId="{05CDD128-1F22-4F36-9F0F-BC70264046E2}"/>
    <dgm:cxn modelId="{642686E7-123E-4FF4-92D1-64612750E5A1}" type="presOf" srcId="{22CD273C-F97E-4A19-82C9-6F21197EA34C}" destId="{8B6BF6C8-8F64-4ADA-80C6-7A6EF2C25895}" srcOrd="0" destOrd="0" presId="urn:microsoft.com/office/officeart/2005/8/layout/venn1"/>
    <dgm:cxn modelId="{B0C7FAEC-D9C1-41E5-9E20-B7B6B0610E30}" type="presOf" srcId="{BA641FB8-0257-4C81-A6A2-A11FF7889700}" destId="{6AEB6DA4-A26F-4041-A397-9AAD75D4908F}" srcOrd="0" destOrd="0" presId="urn:microsoft.com/office/officeart/2005/8/layout/venn1"/>
    <dgm:cxn modelId="{67DF13F5-5757-4C54-AFE2-193B5726BA1C}" srcId="{22CD273C-F97E-4A19-82C9-6F21197EA34C}" destId="{EE7616B9-7585-417A-920E-DFEC163A5277}" srcOrd="5" destOrd="0" parTransId="{DD6A1FEE-7EF0-4805-93DA-D16A00F22267}" sibTransId="{F5202FC9-9F35-4D79-82B5-5C73176CA947}"/>
    <dgm:cxn modelId="{5699D402-8D4B-41A0-9D1F-E3E514AAA679}" type="presParOf" srcId="{8B6BF6C8-8F64-4ADA-80C6-7A6EF2C25895}" destId="{2294E7E3-1697-4C6E-8E92-6AFED8BE50E6}" srcOrd="0" destOrd="0" presId="urn:microsoft.com/office/officeart/2005/8/layout/venn1"/>
    <dgm:cxn modelId="{DF5C0606-4CBA-4C6A-9019-98FAB05A52AA}" type="presParOf" srcId="{8B6BF6C8-8F64-4ADA-80C6-7A6EF2C25895}" destId="{86CFC057-CC74-4E61-8ACB-7F163851EF17}" srcOrd="1" destOrd="0" presId="urn:microsoft.com/office/officeart/2005/8/layout/venn1"/>
    <dgm:cxn modelId="{844593D8-D918-4D44-9B7A-A2BE08C1717D}" type="presParOf" srcId="{8B6BF6C8-8F64-4ADA-80C6-7A6EF2C25895}" destId="{F6B6DA08-FA7B-4773-92BB-F6052D20E5C9}" srcOrd="2" destOrd="0" presId="urn:microsoft.com/office/officeart/2005/8/layout/venn1"/>
    <dgm:cxn modelId="{192279F0-B14A-49F1-91A4-031D3DE3BBB8}" type="presParOf" srcId="{8B6BF6C8-8F64-4ADA-80C6-7A6EF2C25895}" destId="{8382AF1F-AA57-4AAB-8F23-7DAD5E842C7D}" srcOrd="3" destOrd="0" presId="urn:microsoft.com/office/officeart/2005/8/layout/venn1"/>
    <dgm:cxn modelId="{82364227-D346-46F2-9E60-6964E738F23A}" type="presParOf" srcId="{8B6BF6C8-8F64-4ADA-80C6-7A6EF2C25895}" destId="{42BF70A9-CE45-4AB3-90D6-08713EC0771B}" srcOrd="4" destOrd="0" presId="urn:microsoft.com/office/officeart/2005/8/layout/venn1"/>
    <dgm:cxn modelId="{FE2DB39E-607A-4312-A289-3374C6AFE99F}" type="presParOf" srcId="{8B6BF6C8-8F64-4ADA-80C6-7A6EF2C25895}" destId="{6AEB6DA4-A26F-4041-A397-9AAD75D4908F}" srcOrd="5" destOrd="0" presId="urn:microsoft.com/office/officeart/2005/8/layout/venn1"/>
    <dgm:cxn modelId="{2192ADD9-0464-4326-825B-D65CEB77D36E}" type="presParOf" srcId="{8B6BF6C8-8F64-4ADA-80C6-7A6EF2C25895}" destId="{5E8976C4-3BA5-4F50-A4D5-DD4D481785CF}" srcOrd="6" destOrd="0" presId="urn:microsoft.com/office/officeart/2005/8/layout/venn1"/>
    <dgm:cxn modelId="{EAAF429D-2804-44F4-8EE9-4AAC4D13DC20}" type="presParOf" srcId="{8B6BF6C8-8F64-4ADA-80C6-7A6EF2C25895}" destId="{7C880108-4FF4-48C5-9827-D9CB6AC8CDAF}" srcOrd="7" destOrd="0" presId="urn:microsoft.com/office/officeart/2005/8/layout/venn1"/>
    <dgm:cxn modelId="{C7169FF2-5E9A-4D4C-8E6A-FA5471DDE350}" type="presParOf" srcId="{8B6BF6C8-8F64-4ADA-80C6-7A6EF2C25895}" destId="{C6B6B7E6-F8AC-4F2D-8F11-5B5F0BBA9DB3}" srcOrd="8" destOrd="0" presId="urn:microsoft.com/office/officeart/2005/8/layout/venn1"/>
    <dgm:cxn modelId="{DE3C0DC1-B2D8-4A91-AC61-B09CE73435E4}" type="presParOf" srcId="{8B6BF6C8-8F64-4ADA-80C6-7A6EF2C25895}" destId="{4CB1BA12-C211-4B32-B47D-98AFE49C5E99}" srcOrd="9" destOrd="0" presId="urn:microsoft.com/office/officeart/2005/8/layout/venn1"/>
    <dgm:cxn modelId="{63CDD7F9-19CE-40E1-A1C6-007F11DBD2C6}" type="presParOf" srcId="{8B6BF6C8-8F64-4ADA-80C6-7A6EF2C25895}" destId="{8317F488-0751-4525-8468-ECDAC3B4768A}" srcOrd="10" destOrd="0" presId="urn:microsoft.com/office/officeart/2005/8/layout/venn1"/>
    <dgm:cxn modelId="{8B321589-1B18-4F84-B26B-1C99C13065B6}" type="presParOf" srcId="{8B6BF6C8-8F64-4ADA-80C6-7A6EF2C25895}" destId="{E592DCE6-855C-4693-BFCA-716A56EDE70C}" srcOrd="11" destOrd="0" presId="urn:microsoft.com/office/officeart/2005/8/layout/venn1"/>
    <dgm:cxn modelId="{EDE23B14-E424-491A-A32B-C44065CF8065}" type="presParOf" srcId="{8B6BF6C8-8F64-4ADA-80C6-7A6EF2C25895}" destId="{A7BFD9DB-45A6-4E5C-B9AF-76D311D24439}" srcOrd="12" destOrd="0" presId="urn:microsoft.com/office/officeart/2005/8/layout/venn1"/>
    <dgm:cxn modelId="{745ABF5A-B66C-4283-B889-4CD2BA8B75E4}" type="presParOf" srcId="{8B6BF6C8-8F64-4ADA-80C6-7A6EF2C25895}" destId="{5C7D08CD-2807-4F6B-ADD5-FEDDA5511338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753991" cy="4969824"/>
        <a:chOff x="0" y="0"/>
        <a:chExt cx="6753991" cy="4969824"/>
      </a:xfrm>
    </dsp:grpSpPr>
    <dsp:sp modelId="{2294E7E3-1697-4C6E-8E92-6AFED8BE50E6}">
      <dsp:nvSpPr>
        <dsp:cNvPr id="3" name="椭圆 2"/>
        <dsp:cNvSpPr/>
      </dsp:nvSpPr>
      <dsp:spPr bwMode="white">
        <a:xfrm>
          <a:off x="4325599" y="1265317"/>
          <a:ext cx="1620958" cy="162115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Xfrm>
        <a:off x="4325599" y="1265317"/>
        <a:ext cx="1620958" cy="1621157"/>
      </dsp:txXfrm>
    </dsp:sp>
    <dsp:sp modelId="{F6B6DA08-FA7B-4773-92BB-F6052D20E5C9}">
      <dsp:nvSpPr>
        <dsp:cNvPr id="5" name="椭圆 4"/>
        <dsp:cNvSpPr/>
      </dsp:nvSpPr>
      <dsp:spPr bwMode="white">
        <a:xfrm>
          <a:off x="4801080" y="1493929"/>
          <a:ext cx="1620958" cy="162115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Xfrm>
        <a:off x="4801080" y="1493929"/>
        <a:ext cx="1620958" cy="1621157"/>
      </dsp:txXfrm>
    </dsp:sp>
    <dsp:sp modelId="{42BF70A9-CE45-4AB3-90D6-08713EC0771B}">
      <dsp:nvSpPr>
        <dsp:cNvPr id="7" name="椭圆 6"/>
        <dsp:cNvSpPr/>
      </dsp:nvSpPr>
      <dsp:spPr bwMode="white">
        <a:xfrm>
          <a:off x="4917924" y="2008306"/>
          <a:ext cx="1620958" cy="162115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Xfrm>
        <a:off x="4917924" y="2008306"/>
        <a:ext cx="1620958" cy="1621157"/>
      </dsp:txXfrm>
    </dsp:sp>
    <dsp:sp modelId="{5E8976C4-3BA5-4F50-A4D5-DD4D481785CF}">
      <dsp:nvSpPr>
        <dsp:cNvPr id="9" name="椭圆 8"/>
        <dsp:cNvSpPr/>
      </dsp:nvSpPr>
      <dsp:spPr bwMode="white">
        <a:xfrm>
          <a:off x="4589004" y="2420801"/>
          <a:ext cx="1620958" cy="162115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Xfrm>
        <a:off x="4589004" y="2420801"/>
        <a:ext cx="1620958" cy="1621157"/>
      </dsp:txXfrm>
    </dsp:sp>
    <dsp:sp modelId="{C6B6B7E6-F8AC-4F2D-8F11-5B5F0BBA9DB3}">
      <dsp:nvSpPr>
        <dsp:cNvPr id="11" name="椭圆 10"/>
        <dsp:cNvSpPr/>
      </dsp:nvSpPr>
      <dsp:spPr bwMode="white">
        <a:xfrm>
          <a:off x="4062193" y="2420801"/>
          <a:ext cx="1620958" cy="162115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Xfrm>
        <a:off x="4062193" y="2420801"/>
        <a:ext cx="1620958" cy="1621157"/>
      </dsp:txXfrm>
    </dsp:sp>
    <dsp:sp modelId="{8317F488-0751-4525-8468-ECDAC3B4768A}">
      <dsp:nvSpPr>
        <dsp:cNvPr id="13" name="椭圆 12"/>
        <dsp:cNvSpPr/>
      </dsp:nvSpPr>
      <dsp:spPr bwMode="white">
        <a:xfrm>
          <a:off x="3733274" y="2008306"/>
          <a:ext cx="1620958" cy="162115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Xfrm>
        <a:off x="3733274" y="2008306"/>
        <a:ext cx="1620958" cy="1621157"/>
      </dsp:txXfrm>
    </dsp:sp>
    <dsp:sp modelId="{A7BFD9DB-45A6-4E5C-B9AF-76D311D24439}">
      <dsp:nvSpPr>
        <dsp:cNvPr id="15" name="椭圆 14"/>
        <dsp:cNvSpPr/>
      </dsp:nvSpPr>
      <dsp:spPr bwMode="white">
        <a:xfrm>
          <a:off x="3850118" y="1493929"/>
          <a:ext cx="1620958" cy="162115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>
            <a:alpha val="50000"/>
          </a:schemeClr>
        </a:fillRef>
        <a:effectRef idx="0">
          <a:scrgbClr r="0" g="0" b="0"/>
        </a:effectRef>
        <a:fontRef idx="minor">
          <a:schemeClr val="tx1"/>
        </a:fontRef>
      </dsp:style>
      <dsp:txXfrm>
        <a:off x="3850118" y="1493929"/>
        <a:ext cx="1620958" cy="1621157"/>
      </dsp:txXfrm>
    </dsp:sp>
    <dsp:sp modelId="{86CFC057-CC74-4E61-8ACB-7F163851EF17}">
      <dsp:nvSpPr>
        <dsp:cNvPr id="4" name="矩形 3"/>
        <dsp:cNvSpPr/>
      </dsp:nvSpPr>
      <dsp:spPr bwMode="white">
        <a:xfrm>
          <a:off x="4207404" y="0"/>
          <a:ext cx="1857347" cy="993965"/>
        </a:xfrm>
        <a:prstGeom prst="rect">
          <a:avLst/>
        </a:prstGeom>
        <a:noFill/>
        <a:ln>
          <a:noFill/>
        </a:ln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32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市场分析与策略</a:t>
          </a:r>
          <a:endParaRPr>
            <a:solidFill>
              <a:schemeClr val="tx1"/>
            </a:solidFill>
          </a:endParaRPr>
        </a:p>
      </dsp:txBody>
      <dsp:txXfrm>
        <a:off x="4207404" y="0"/>
        <a:ext cx="1857347" cy="993965"/>
      </dsp:txXfrm>
    </dsp:sp>
    <dsp:sp modelId="{8382AF1F-AA57-4AAB-8F23-7DAD5E842C7D}">
      <dsp:nvSpPr>
        <dsp:cNvPr id="6" name="矩形 5"/>
        <dsp:cNvSpPr/>
      </dsp:nvSpPr>
      <dsp:spPr bwMode="white">
        <a:xfrm>
          <a:off x="6621955" y="944267"/>
          <a:ext cx="1756038" cy="1093361"/>
        </a:xfrm>
        <a:prstGeom prst="rect">
          <a:avLst/>
        </a:prstGeom>
        <a:noFill/>
        <a:ln>
          <a:noFill/>
        </a:ln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32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进行市场调研</a:t>
          </a:r>
          <a:endParaRPr>
            <a:solidFill>
              <a:schemeClr val="tx1"/>
            </a:solidFill>
          </a:endParaRPr>
        </a:p>
      </dsp:txBody>
      <dsp:txXfrm>
        <a:off x="6621955" y="944267"/>
        <a:ext cx="1756038" cy="1093361"/>
      </dsp:txXfrm>
    </dsp:sp>
    <dsp:sp modelId="{6AEB6DA4-A26F-4041-A397-9AAD75D4908F}">
      <dsp:nvSpPr>
        <dsp:cNvPr id="8" name="矩形 7"/>
        <dsp:cNvSpPr/>
      </dsp:nvSpPr>
      <dsp:spPr bwMode="white">
        <a:xfrm>
          <a:off x="6790805" y="2335817"/>
          <a:ext cx="1722268" cy="1167909"/>
        </a:xfrm>
        <a:prstGeom prst="rect">
          <a:avLst/>
        </a:prstGeom>
        <a:noFill/>
        <a:ln>
          <a:noFill/>
        </a:ln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32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分析消费者偏好</a:t>
          </a:r>
          <a:endParaRPr>
            <a:solidFill>
              <a:schemeClr val="tx1"/>
            </a:solidFill>
          </a:endParaRPr>
        </a:p>
      </dsp:txBody>
      <dsp:txXfrm>
        <a:off x="6790805" y="2335817"/>
        <a:ext cx="1722268" cy="1167909"/>
      </dsp:txXfrm>
    </dsp:sp>
    <dsp:sp modelId="{7C880108-4FF4-48C5-9827-D9CB6AC8CDAF}">
      <dsp:nvSpPr>
        <dsp:cNvPr id="10" name="矩形 9"/>
        <dsp:cNvSpPr/>
      </dsp:nvSpPr>
      <dsp:spPr bwMode="white">
        <a:xfrm>
          <a:off x="6047866" y="3901312"/>
          <a:ext cx="1857347" cy="1068512"/>
        </a:xfrm>
        <a:prstGeom prst="rect">
          <a:avLst/>
        </a:prstGeom>
        <a:noFill/>
        <a:ln>
          <a:noFill/>
        </a:ln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32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研究竞争对手</a:t>
          </a:r>
          <a:endParaRPr>
            <a:solidFill>
              <a:schemeClr val="tx1"/>
            </a:solidFill>
          </a:endParaRPr>
        </a:p>
      </dsp:txBody>
      <dsp:txXfrm>
        <a:off x="6047866" y="3901312"/>
        <a:ext cx="1857347" cy="1068512"/>
      </dsp:txXfrm>
    </dsp:sp>
    <dsp:sp modelId="{4CB1BA12-C211-4B32-B47D-98AFE49C5E99}">
      <dsp:nvSpPr>
        <dsp:cNvPr id="12" name="矩形 11"/>
        <dsp:cNvSpPr/>
      </dsp:nvSpPr>
      <dsp:spPr bwMode="white">
        <a:xfrm>
          <a:off x="2366941" y="3901312"/>
          <a:ext cx="1857347" cy="1068512"/>
        </a:xfrm>
        <a:prstGeom prst="rect">
          <a:avLst/>
        </a:prstGeom>
        <a:noFill/>
        <a:ln>
          <a:noFill/>
        </a:ln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32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产品质量与创新</a:t>
          </a:r>
          <a:endParaRPr>
            <a:solidFill>
              <a:schemeClr val="tx1"/>
            </a:solidFill>
          </a:endParaRPr>
        </a:p>
      </dsp:txBody>
      <dsp:txXfrm>
        <a:off x="2366941" y="3901312"/>
        <a:ext cx="1857347" cy="1068512"/>
      </dsp:txXfrm>
    </dsp:sp>
    <dsp:sp modelId="{E592DCE6-855C-4693-BFCA-716A56EDE70C}">
      <dsp:nvSpPr>
        <dsp:cNvPr id="14" name="矩形 13"/>
        <dsp:cNvSpPr/>
      </dsp:nvSpPr>
      <dsp:spPr bwMode="white">
        <a:xfrm>
          <a:off x="1759082" y="2335817"/>
          <a:ext cx="1722268" cy="1167909"/>
        </a:xfrm>
        <a:prstGeom prst="rect">
          <a:avLst/>
        </a:prstGeom>
        <a:noFill/>
        <a:ln>
          <a:noFill/>
        </a:ln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32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优化原材料采购</a:t>
          </a:r>
          <a:endParaRPr>
            <a:solidFill>
              <a:schemeClr val="tx1"/>
            </a:solidFill>
          </a:endParaRPr>
        </a:p>
      </dsp:txBody>
      <dsp:txXfrm>
        <a:off x="1759082" y="2335817"/>
        <a:ext cx="1722268" cy="1167909"/>
      </dsp:txXfrm>
    </dsp:sp>
    <dsp:sp modelId="{5C7D08CD-2807-4F6B-ADD5-FEDDA5511338}">
      <dsp:nvSpPr>
        <dsp:cNvPr id="16" name="矩形 15"/>
        <dsp:cNvSpPr/>
      </dsp:nvSpPr>
      <dsp:spPr bwMode="white">
        <a:xfrm>
          <a:off x="1894162" y="944267"/>
          <a:ext cx="1756038" cy="1093361"/>
        </a:xfrm>
        <a:prstGeom prst="rect">
          <a:avLst/>
        </a:prstGeom>
        <a:noFill/>
        <a:ln>
          <a:noFill/>
        </a:ln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0" tIns="0" rIns="0" bIns="0" anchor="ctr"/>
        <a:lstStyle>
          <a:lvl1pPr algn="ctr">
            <a:defRPr sz="3200"/>
          </a:lvl1pPr>
          <a:lvl2pPr marL="228600" indent="-228600" algn="ctr">
            <a:defRPr sz="2400"/>
          </a:lvl2pPr>
          <a:lvl3pPr marL="457200" indent="-228600" algn="ctr">
            <a:defRPr sz="2400"/>
          </a:lvl3pPr>
          <a:lvl4pPr marL="685800" indent="-228600" algn="ctr">
            <a:defRPr sz="2400"/>
          </a:lvl4pPr>
          <a:lvl5pPr marL="914400" indent="-228600" algn="ctr">
            <a:defRPr sz="2400"/>
          </a:lvl5pPr>
          <a:lvl6pPr marL="1143000" indent="-228600" algn="ctr">
            <a:defRPr sz="2400"/>
          </a:lvl6pPr>
          <a:lvl7pPr marL="1371600" indent="-228600" algn="ctr">
            <a:defRPr sz="2400"/>
          </a:lvl7pPr>
          <a:lvl8pPr marL="1600200" indent="-228600" algn="ctr">
            <a:defRPr sz="2400"/>
          </a:lvl8pPr>
          <a:lvl9pPr marL="1828800" indent="-228600" algn="ctr">
            <a:defRPr sz="24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>
              <a:solidFill>
                <a:schemeClr val="tx1"/>
              </a:solidFill>
            </a:rPr>
            <a:t>提升生产效率</a:t>
          </a:r>
          <a:endParaRPr>
            <a:solidFill>
              <a:schemeClr val="tx1"/>
            </a:solidFill>
          </a:endParaRPr>
        </a:p>
      </dsp:txBody>
      <dsp:txXfrm>
        <a:off x="1894162" y="944267"/>
        <a:ext cx="1756038" cy="1093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A65A0-1461-4447-8A71-6EEC00D0948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29DA3-3820-45D8-849D-C14942CA9C4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Generate By MotionGo-ChatPPT.
HomePage</a:t>
            </a:r>
            <a:r>
              <a:rPr lang="zh-CN" altLang="en-US"/>
              <a:t>：</a:t>
            </a:r>
            <a:r>
              <a:rPr lang="en-US" altLang="zh-CN"/>
              <a:t>www.chat-ppt.com
AIGC 2024/1/2 13:18:39
[AI</a:t>
            </a:r>
            <a:r>
              <a:rPr lang="zh-CN" altLang="en-US"/>
              <a:t>生成内容，仅供参考</a:t>
            </a:r>
            <a:r>
              <a:rPr lang="en-US" altLang="zh-CN"/>
              <a:t>]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9DA3-3820-45D8-849D-C14942CA9C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Generate By MotionGo-ChatPPT.
HomePage</a:t>
            </a:r>
            <a:r>
              <a:rPr lang="zh-CN" altLang="en-US"/>
              <a:t>：</a:t>
            </a:r>
            <a:r>
              <a:rPr lang="en-US" altLang="zh-CN"/>
              <a:t>www.chat-ppt.com
AIGC 2024/1/2 13:18:39
[AI</a:t>
            </a:r>
            <a:r>
              <a:rPr lang="zh-CN" altLang="en-US"/>
              <a:t>生成内容，仅供参考</a:t>
            </a:r>
            <a:r>
              <a:rPr lang="en-US" altLang="zh-CN"/>
              <a:t>]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9DA3-3820-45D8-849D-C14942CA9C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Generate By MotionGo-ChatPPT.
HomePage</a:t>
            </a:r>
            <a:r>
              <a:rPr lang="zh-CN" altLang="en-US"/>
              <a:t>：</a:t>
            </a:r>
            <a:r>
              <a:rPr lang="en-US" altLang="zh-CN"/>
              <a:t>www.chat-ppt.com
AIGC 2024/1/2 13:18:39
[AI</a:t>
            </a:r>
            <a:r>
              <a:rPr lang="zh-CN" altLang="en-US"/>
              <a:t>生成内容，仅供参考</a:t>
            </a:r>
            <a:r>
              <a:rPr lang="en-US" altLang="zh-CN"/>
              <a:t>]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9DA3-3820-45D8-849D-C14942CA9C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Generate By MotionGo-ChatPPT.
HomePage</a:t>
            </a:r>
            <a:r>
              <a:rPr lang="zh-CN" altLang="en-US"/>
              <a:t>：</a:t>
            </a:r>
            <a:r>
              <a:rPr lang="en-US" altLang="zh-CN"/>
              <a:t>www.chat-ppt.com
AIGC 2024/1/2 13:18:39
[AI</a:t>
            </a:r>
            <a:r>
              <a:rPr lang="zh-CN" altLang="en-US"/>
              <a:t>生成内容，仅供参考</a:t>
            </a:r>
            <a:r>
              <a:rPr lang="en-US" altLang="zh-CN"/>
              <a:t>]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9DA3-3820-45D8-849D-C14942CA9C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Generate By MotionGo-ChatPPT.
HomePage</a:t>
            </a:r>
            <a:r>
              <a:rPr lang="zh-CN" altLang="en-US"/>
              <a:t>：</a:t>
            </a:r>
            <a:r>
              <a:rPr lang="en-US" altLang="zh-CN"/>
              <a:t>www.chat-ppt.com
AIGC 2024/1/2 13:18:39
[AI</a:t>
            </a:r>
            <a:r>
              <a:rPr lang="zh-CN" altLang="en-US"/>
              <a:t>生成内容，仅供参考</a:t>
            </a:r>
            <a:r>
              <a:rPr lang="en-US" altLang="zh-CN"/>
              <a:t>]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Generate By MotionGo-ChatPPT.
HomePage</a:t>
            </a:r>
            <a:r>
              <a:rPr lang="zh-CN" altLang="en-US"/>
              <a:t>：</a:t>
            </a:r>
            <a:r>
              <a:rPr lang="en-US" altLang="zh-CN"/>
              <a:t>www.chat-ppt.com
AIGC 2024/1/2 13:18:39
[AI</a:t>
            </a:r>
            <a:r>
              <a:rPr lang="zh-CN" altLang="en-US"/>
              <a:t>生成内容，仅供参考</a:t>
            </a:r>
            <a:r>
              <a:rPr lang="en-US" altLang="zh-CN"/>
              <a:t>]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9DA3-3820-45D8-849D-C14942CA9C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Generate By MotionGo-ChatPPT.
HomePage</a:t>
            </a:r>
            <a:r>
              <a:rPr lang="zh-CN" altLang="en-US"/>
              <a:t>：</a:t>
            </a:r>
            <a:r>
              <a:rPr lang="en-US" altLang="zh-CN"/>
              <a:t>www.chat-ppt.com
AIGC 2024/1/2 13:18:39
[AI</a:t>
            </a:r>
            <a:r>
              <a:rPr lang="zh-CN" altLang="en-US"/>
              <a:t>生成内容，仅供参考</a:t>
            </a:r>
            <a:r>
              <a:rPr lang="en-US" altLang="zh-CN"/>
              <a:t>]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9DA3-3820-45D8-849D-C14942CA9C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Generate By MotionGo-ChatPPT.
HomePage</a:t>
            </a:r>
            <a:r>
              <a:rPr lang="zh-CN" altLang="en-US"/>
              <a:t>：</a:t>
            </a:r>
            <a:r>
              <a:rPr lang="en-US" altLang="zh-CN"/>
              <a:t>www.chat-ppt.com
AIGC 2024/1/2 13:18:39
[AI</a:t>
            </a:r>
            <a:r>
              <a:rPr lang="zh-CN" altLang="en-US"/>
              <a:t>生成内容，仅供参考</a:t>
            </a:r>
            <a:r>
              <a:rPr lang="en-US" altLang="zh-CN"/>
              <a:t>]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9DA3-3820-45D8-849D-C14942CA9C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Generate By MotionGo-ChatPPT.
HomePage</a:t>
            </a:r>
            <a:r>
              <a:rPr lang="zh-CN" altLang="en-US"/>
              <a:t>：</a:t>
            </a:r>
            <a:r>
              <a:rPr lang="en-US" altLang="zh-CN"/>
              <a:t>www.chat-ppt.com
AIGC 2024/1/2 13:18:39
[AI</a:t>
            </a:r>
            <a:r>
              <a:rPr lang="zh-CN" altLang="en-US"/>
              <a:t>生成内容，仅供参考</a:t>
            </a:r>
            <a:r>
              <a:rPr lang="en-US" altLang="zh-CN"/>
              <a:t>]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9DA3-3820-45D8-849D-C14942CA9C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Generate By MotionGo-ChatPPT.
HomePage</a:t>
            </a:r>
            <a:r>
              <a:rPr lang="zh-CN" altLang="en-US"/>
              <a:t>：</a:t>
            </a:r>
            <a:r>
              <a:rPr lang="en-US" altLang="zh-CN"/>
              <a:t>www.chat-ppt.com
AIGC 2024/1/2 13:18:39
[AI</a:t>
            </a:r>
            <a:r>
              <a:rPr lang="zh-CN" altLang="en-US"/>
              <a:t>生成内容，仅供参考</a:t>
            </a:r>
            <a:r>
              <a:rPr lang="en-US" altLang="zh-CN"/>
              <a:t>]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9DA3-3820-45D8-849D-C14942CA9C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Generate By MotionGo-ChatPPT.
HomePage</a:t>
            </a:r>
            <a:r>
              <a:rPr lang="zh-CN" altLang="en-US"/>
              <a:t>：</a:t>
            </a:r>
            <a:r>
              <a:rPr lang="en-US" altLang="zh-CN"/>
              <a:t>www.chat-ppt.com
AIGC 2024/1/2 13:18:39
[AI</a:t>
            </a:r>
            <a:r>
              <a:rPr lang="zh-CN" altLang="en-US"/>
              <a:t>生成内容，仅供参考</a:t>
            </a:r>
            <a:r>
              <a:rPr lang="en-US" altLang="zh-CN"/>
              <a:t>]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9DA3-3820-45D8-849D-C14942CA9C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Generate By MotionGo-ChatPPT.
HomePage</a:t>
            </a:r>
            <a:r>
              <a:rPr lang="zh-CN" altLang="en-US"/>
              <a:t>：</a:t>
            </a:r>
            <a:r>
              <a:rPr lang="en-US" altLang="zh-CN"/>
              <a:t>www.chat-ppt.com
AIGC 2024/1/2 13:18:39
[AI</a:t>
            </a:r>
            <a:r>
              <a:rPr lang="zh-CN" altLang="en-US"/>
              <a:t>生成内容，仅供参考</a:t>
            </a:r>
            <a:r>
              <a:rPr lang="en-US" altLang="zh-CN"/>
              <a:t>]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9DA3-3820-45D8-849D-C14942CA9C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Generate By MotionGo-ChatPPT.
HomePage</a:t>
            </a:r>
            <a:r>
              <a:rPr lang="zh-CN" altLang="en-US"/>
              <a:t>：</a:t>
            </a:r>
            <a:r>
              <a:rPr lang="en-US" altLang="zh-CN"/>
              <a:t>www.chat-ppt.com
AIGC 2024/1/2 13:18:39
[AI</a:t>
            </a:r>
            <a:r>
              <a:rPr lang="zh-CN" altLang="en-US"/>
              <a:t>生成内容，仅供参考</a:t>
            </a:r>
            <a:r>
              <a:rPr lang="en-US" altLang="zh-CN"/>
              <a:t>]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9DA3-3820-45D8-849D-C14942CA9C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Generate By MotionGo-ChatPPT.
HomePage</a:t>
            </a:r>
            <a:r>
              <a:rPr lang="zh-CN" altLang="en-US"/>
              <a:t>：</a:t>
            </a:r>
            <a:r>
              <a:rPr lang="en-US" altLang="zh-CN"/>
              <a:t>www.chat-ppt.com
AIGC 2024/1/2 13:18:39
[AI</a:t>
            </a:r>
            <a:r>
              <a:rPr lang="zh-CN" altLang="en-US"/>
              <a:t>生成内容，仅供参考</a:t>
            </a:r>
            <a:r>
              <a:rPr lang="en-US" altLang="zh-CN"/>
              <a:t>]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9DA3-3820-45D8-849D-C14942CA9C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Generate By MotionGo-ChatPPT.
HomePage</a:t>
            </a:r>
            <a:r>
              <a:rPr lang="zh-CN" altLang="en-US"/>
              <a:t>：</a:t>
            </a:r>
            <a:r>
              <a:rPr lang="en-US" altLang="zh-CN"/>
              <a:t>www.chat-ppt.com
AIGC 2024/1/2 13:18:39
[AI</a:t>
            </a:r>
            <a:r>
              <a:rPr lang="zh-CN" altLang="en-US"/>
              <a:t>生成内容，仅供参考</a:t>
            </a:r>
            <a:r>
              <a:rPr lang="en-US" altLang="zh-CN"/>
              <a:t>]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829DA3-3820-45D8-849D-C14942CA9C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0.xml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00.xml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01.xml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02.xml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03.xml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04.xml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05.xml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06.xml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5" Type="http://schemas.openxmlformats.org/officeDocument/2006/relationships/themeOverride" Target="../theme/themeOverride107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08.xml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09.xml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1.xml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10.xml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11.xm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2.xml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3.xml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4.xml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5.xml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6.xml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7.xml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8.xml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19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0.xm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1.xm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2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3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4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5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6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7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8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29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0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1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2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3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4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5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6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7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8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39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0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1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2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3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4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5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6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7.xml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8.xml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49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5.xml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50.xml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51.xml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hemeOverride" Target="../theme/themeOverride52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hemeOverride" Target="../theme/themeOverride5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54.xml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55.xml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56.xml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57.xml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58.xml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59.xml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6.xml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60.xml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61.xml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62.xml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63.xml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64.xml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65.xml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66.xml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67.xml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68.xml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69.xml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7.xml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70.xml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71.xml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72.xml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73.xml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74.xml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75.xml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76.xml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77.xml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78.xml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79.xml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8.xml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80.xml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81.xml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82.xml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83.xml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84.xml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85.xml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86.xml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6" Type="http://schemas.openxmlformats.org/officeDocument/2006/relationships/themeOverride" Target="../theme/themeOverride8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88.xml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89.xml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9.xml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90.xml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91.xml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92.xml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93.xml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94.xml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95.xml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96.xml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97.xml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98.xml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themeOverride" Target="../theme/themeOverride99.xm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25" y="951365"/>
            <a:ext cx="7677150" cy="935037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3FDE-1EE9-4146-9100-DD70808159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389A8-2DAD-4CBF-A330-A26E0EF45F8A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425" y="925966"/>
            <a:ext cx="7677150" cy="935037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8A3-A6A6-4182-BF03-C7222DD023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F265-6B94-43F3-A2B2-A74968330A7A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8189128" y="3530876"/>
            <a:ext cx="2917023" cy="2095913"/>
          </a:xfrm>
          <a:custGeom>
            <a:avLst/>
            <a:gdLst>
              <a:gd name="connsiteX0" fmla="*/ 0 w 2917023"/>
              <a:gd name="connsiteY0" fmla="*/ 0 h 2095913"/>
              <a:gd name="connsiteX1" fmla="*/ 2373699 w 2917023"/>
              <a:gd name="connsiteY1" fmla="*/ 0 h 2095913"/>
              <a:gd name="connsiteX2" fmla="*/ 2917023 w 2917023"/>
              <a:gd name="connsiteY2" fmla="*/ 543324 h 2095913"/>
              <a:gd name="connsiteX3" fmla="*/ 2917023 w 2917023"/>
              <a:gd name="connsiteY3" fmla="*/ 2095913 h 2095913"/>
              <a:gd name="connsiteX4" fmla="*/ 0 w 2917023"/>
              <a:gd name="connsiteY4" fmla="*/ 2095913 h 209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7023" h="2095913">
                <a:moveTo>
                  <a:pt x="0" y="0"/>
                </a:moveTo>
                <a:lnTo>
                  <a:pt x="2373699" y="0"/>
                </a:lnTo>
                <a:cubicBezTo>
                  <a:pt x="2673769" y="0"/>
                  <a:pt x="2917023" y="243254"/>
                  <a:pt x="2917023" y="543324"/>
                </a:cubicBezTo>
                <a:lnTo>
                  <a:pt x="2917023" y="2095913"/>
                </a:lnTo>
                <a:lnTo>
                  <a:pt x="0" y="20959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103027" y="1231209"/>
            <a:ext cx="6003123" cy="2095913"/>
          </a:xfrm>
          <a:custGeom>
            <a:avLst/>
            <a:gdLst>
              <a:gd name="connsiteX0" fmla="*/ 0 w 6003123"/>
              <a:gd name="connsiteY0" fmla="*/ 0 h 2095913"/>
              <a:gd name="connsiteX1" fmla="*/ 5459799 w 6003123"/>
              <a:gd name="connsiteY1" fmla="*/ 0 h 2095913"/>
              <a:gd name="connsiteX2" fmla="*/ 6003123 w 6003123"/>
              <a:gd name="connsiteY2" fmla="*/ 543324 h 2095913"/>
              <a:gd name="connsiteX3" fmla="*/ 6003123 w 6003123"/>
              <a:gd name="connsiteY3" fmla="*/ 2095913 h 2095913"/>
              <a:gd name="connsiteX4" fmla="*/ 0 w 6003123"/>
              <a:gd name="connsiteY4" fmla="*/ 2095913 h 209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3123" h="2095913">
                <a:moveTo>
                  <a:pt x="0" y="0"/>
                </a:moveTo>
                <a:lnTo>
                  <a:pt x="5459799" y="0"/>
                </a:lnTo>
                <a:cubicBezTo>
                  <a:pt x="5759869" y="0"/>
                  <a:pt x="6003123" y="243254"/>
                  <a:pt x="6003123" y="543324"/>
                </a:cubicBezTo>
                <a:lnTo>
                  <a:pt x="6003123" y="2095913"/>
                </a:lnTo>
                <a:lnTo>
                  <a:pt x="0" y="20959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103028" y="3530877"/>
            <a:ext cx="2917023" cy="2095913"/>
          </a:xfrm>
          <a:custGeom>
            <a:avLst/>
            <a:gdLst>
              <a:gd name="connsiteX0" fmla="*/ 0 w 2917023"/>
              <a:gd name="connsiteY0" fmla="*/ 0 h 2095913"/>
              <a:gd name="connsiteX1" fmla="*/ 2373699 w 2917023"/>
              <a:gd name="connsiteY1" fmla="*/ 0 h 2095913"/>
              <a:gd name="connsiteX2" fmla="*/ 2917023 w 2917023"/>
              <a:gd name="connsiteY2" fmla="*/ 543324 h 2095913"/>
              <a:gd name="connsiteX3" fmla="*/ 2917023 w 2917023"/>
              <a:gd name="connsiteY3" fmla="*/ 2095913 h 2095913"/>
              <a:gd name="connsiteX4" fmla="*/ 0 w 2917023"/>
              <a:gd name="connsiteY4" fmla="*/ 2095913 h 209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7023" h="2095913">
                <a:moveTo>
                  <a:pt x="0" y="0"/>
                </a:moveTo>
                <a:lnTo>
                  <a:pt x="2373699" y="0"/>
                </a:lnTo>
                <a:cubicBezTo>
                  <a:pt x="2673769" y="0"/>
                  <a:pt x="2917023" y="243254"/>
                  <a:pt x="2917023" y="543324"/>
                </a:cubicBezTo>
                <a:lnTo>
                  <a:pt x="2917023" y="2095913"/>
                </a:lnTo>
                <a:lnTo>
                  <a:pt x="0" y="20959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1328182"/>
            <a:ext cx="5564789" cy="3897868"/>
          </a:xfrm>
          <a:custGeom>
            <a:avLst/>
            <a:gdLst>
              <a:gd name="connsiteX0" fmla="*/ 0 w 5564789"/>
              <a:gd name="connsiteY0" fmla="*/ 0 h 3897868"/>
              <a:gd name="connsiteX1" fmla="*/ 3615855 w 5564789"/>
              <a:gd name="connsiteY1" fmla="*/ 0 h 3897868"/>
              <a:gd name="connsiteX2" fmla="*/ 5564789 w 5564789"/>
              <a:gd name="connsiteY2" fmla="*/ 1948934 h 3897868"/>
              <a:gd name="connsiteX3" fmla="*/ 3615855 w 5564789"/>
              <a:gd name="connsiteY3" fmla="*/ 3897868 h 3897868"/>
              <a:gd name="connsiteX4" fmla="*/ 0 w 5564789"/>
              <a:gd name="connsiteY4" fmla="*/ 3897868 h 389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64789" h="3897868">
                <a:moveTo>
                  <a:pt x="0" y="0"/>
                </a:moveTo>
                <a:lnTo>
                  <a:pt x="3615855" y="0"/>
                </a:lnTo>
                <a:cubicBezTo>
                  <a:pt x="4692222" y="0"/>
                  <a:pt x="5564789" y="872567"/>
                  <a:pt x="5564789" y="1948934"/>
                </a:cubicBezTo>
                <a:cubicBezTo>
                  <a:pt x="5564789" y="3025301"/>
                  <a:pt x="4692222" y="3897868"/>
                  <a:pt x="3615855" y="3897868"/>
                </a:cubicBezTo>
                <a:lnTo>
                  <a:pt x="0" y="389786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5085959"/>
            <a:ext cx="12192000" cy="1772041"/>
            <a:chOff x="0" y="5085959"/>
            <a:chExt cx="12192000" cy="1772041"/>
          </a:xfrm>
        </p:grpSpPr>
        <p:grpSp>
          <p:nvGrpSpPr>
            <p:cNvPr id="4" name="Group 3"/>
            <p:cNvGrpSpPr/>
            <p:nvPr/>
          </p:nvGrpSpPr>
          <p:grpSpPr>
            <a:xfrm flipH="1">
              <a:off x="0" y="5085959"/>
              <a:ext cx="5486393" cy="1772041"/>
              <a:chOff x="5572259" y="4252480"/>
              <a:chExt cx="6124442" cy="1978123"/>
            </a:xfrm>
          </p:grpSpPr>
          <p:sp>
            <p:nvSpPr>
              <p:cNvPr id="16" name="Freeform: Shape 15"/>
              <p:cNvSpPr/>
              <p:nvPr/>
            </p:nvSpPr>
            <p:spPr>
              <a:xfrm>
                <a:off x="8765920" y="4252480"/>
                <a:ext cx="984846" cy="401603"/>
              </a:xfrm>
              <a:custGeom>
                <a:avLst/>
                <a:gdLst>
                  <a:gd name="connsiteX0" fmla="*/ 1223963 w 1223962"/>
                  <a:gd name="connsiteY0" fmla="*/ 499110 h 499110"/>
                  <a:gd name="connsiteX1" fmla="*/ 7620 w 1223962"/>
                  <a:gd name="connsiteY1" fmla="*/ 491490 h 499110"/>
                  <a:gd name="connsiteX2" fmla="*/ 0 w 1223962"/>
                  <a:gd name="connsiteY2" fmla="*/ 0 h 499110"/>
                  <a:gd name="connsiteX3" fmla="*/ 1020127 w 1223962"/>
                  <a:gd name="connsiteY3" fmla="*/ 9525 h 49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3962" h="499110">
                    <a:moveTo>
                      <a:pt x="1223963" y="499110"/>
                    </a:moveTo>
                    <a:lnTo>
                      <a:pt x="7620" y="491490"/>
                    </a:lnTo>
                    <a:lnTo>
                      <a:pt x="0" y="0"/>
                    </a:lnTo>
                    <a:lnTo>
                      <a:pt x="1020127" y="95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7640819" y="4641819"/>
                <a:ext cx="1137363" cy="401602"/>
              </a:xfrm>
              <a:custGeom>
                <a:avLst/>
                <a:gdLst>
                  <a:gd name="connsiteX0" fmla="*/ 1413510 w 1413509"/>
                  <a:gd name="connsiteY0" fmla="*/ 499110 h 499109"/>
                  <a:gd name="connsiteX1" fmla="*/ 0 w 1413509"/>
                  <a:gd name="connsiteY1" fmla="*/ 494347 h 499109"/>
                  <a:gd name="connsiteX2" fmla="*/ 189547 w 1413509"/>
                  <a:gd name="connsiteY2" fmla="*/ 0 h 499109"/>
                  <a:gd name="connsiteX3" fmla="*/ 1405890 w 1413509"/>
                  <a:gd name="connsiteY3" fmla="*/ 7620 h 49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3509" h="499109">
                    <a:moveTo>
                      <a:pt x="1413510" y="499110"/>
                    </a:moveTo>
                    <a:lnTo>
                      <a:pt x="0" y="494347"/>
                    </a:lnTo>
                    <a:lnTo>
                      <a:pt x="189547" y="0"/>
                    </a:lnTo>
                    <a:lnTo>
                      <a:pt x="1405890" y="762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/>
              <p:cNvSpPr/>
              <p:nvPr/>
            </p:nvSpPr>
            <p:spPr>
              <a:xfrm>
                <a:off x="9750767" y="4654083"/>
                <a:ext cx="1301376" cy="398537"/>
              </a:xfrm>
              <a:custGeom>
                <a:avLst/>
                <a:gdLst>
                  <a:gd name="connsiteX0" fmla="*/ 1617345 w 1617344"/>
                  <a:gd name="connsiteY0" fmla="*/ 495300 h 495300"/>
                  <a:gd name="connsiteX1" fmla="*/ 203835 w 1617344"/>
                  <a:gd name="connsiteY1" fmla="*/ 489585 h 495300"/>
                  <a:gd name="connsiteX2" fmla="*/ 0 w 1617344"/>
                  <a:gd name="connsiteY2" fmla="*/ 0 h 495300"/>
                  <a:gd name="connsiteX3" fmla="*/ 1216343 w 1617344"/>
                  <a:gd name="connsiteY3" fmla="*/ 6667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7344" h="495300">
                    <a:moveTo>
                      <a:pt x="1617345" y="495300"/>
                    </a:moveTo>
                    <a:lnTo>
                      <a:pt x="203835" y="489585"/>
                    </a:lnTo>
                    <a:lnTo>
                      <a:pt x="0" y="0"/>
                    </a:lnTo>
                    <a:lnTo>
                      <a:pt x="1216343" y="666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108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7336551" y="5436595"/>
                <a:ext cx="1453127" cy="398537"/>
              </a:xfrm>
              <a:custGeom>
                <a:avLst/>
                <a:gdLst>
                  <a:gd name="connsiteX0" fmla="*/ 1805940 w 1805939"/>
                  <a:gd name="connsiteY0" fmla="*/ 495300 h 495300"/>
                  <a:gd name="connsiteX1" fmla="*/ 0 w 1805939"/>
                  <a:gd name="connsiteY1" fmla="*/ 493395 h 495300"/>
                  <a:gd name="connsiteX2" fmla="*/ 188595 w 1805939"/>
                  <a:gd name="connsiteY2" fmla="*/ 0 h 495300"/>
                  <a:gd name="connsiteX3" fmla="*/ 1798320 w 1805939"/>
                  <a:gd name="connsiteY3" fmla="*/ 285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5939" h="495300">
                    <a:moveTo>
                      <a:pt x="1805940" y="495300"/>
                    </a:moveTo>
                    <a:lnTo>
                      <a:pt x="0" y="493395"/>
                    </a:lnTo>
                    <a:lnTo>
                      <a:pt x="188595" y="0"/>
                    </a:lnTo>
                    <a:lnTo>
                      <a:pt x="1798320" y="28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10000"/>
                    </a:schemeClr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10078794" y="5441959"/>
                <a:ext cx="1617907" cy="395471"/>
              </a:xfrm>
              <a:custGeom>
                <a:avLst/>
                <a:gdLst>
                  <a:gd name="connsiteX0" fmla="*/ 2010727 w 2010727"/>
                  <a:gd name="connsiteY0" fmla="*/ 491490 h 491490"/>
                  <a:gd name="connsiteX1" fmla="*/ 203835 w 2010727"/>
                  <a:gd name="connsiteY1" fmla="*/ 489585 h 491490"/>
                  <a:gd name="connsiteX2" fmla="*/ 0 w 2010727"/>
                  <a:gd name="connsiteY2" fmla="*/ 0 h 491490"/>
                  <a:gd name="connsiteX3" fmla="*/ 1609725 w 2010727"/>
                  <a:gd name="connsiteY3" fmla="*/ 3810 h 49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727" h="491490">
                    <a:moveTo>
                      <a:pt x="2010727" y="491490"/>
                    </a:moveTo>
                    <a:lnTo>
                      <a:pt x="203835" y="489585"/>
                    </a:lnTo>
                    <a:lnTo>
                      <a:pt x="0" y="0"/>
                    </a:lnTo>
                    <a:lnTo>
                      <a:pt x="1609725" y="381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8778183" y="5043422"/>
                <a:ext cx="1300610" cy="398537"/>
              </a:xfrm>
              <a:custGeom>
                <a:avLst/>
                <a:gdLst>
                  <a:gd name="connsiteX0" fmla="*/ 1616393 w 1616392"/>
                  <a:gd name="connsiteY0" fmla="*/ 495300 h 495300"/>
                  <a:gd name="connsiteX1" fmla="*/ 6668 w 1616392"/>
                  <a:gd name="connsiteY1" fmla="*/ 491490 h 495300"/>
                  <a:gd name="connsiteX2" fmla="*/ 0 w 1616392"/>
                  <a:gd name="connsiteY2" fmla="*/ 0 h 495300"/>
                  <a:gd name="connsiteX3" fmla="*/ 1412557 w 1616392"/>
                  <a:gd name="connsiteY3" fmla="*/ 5715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6392" h="495300">
                    <a:moveTo>
                      <a:pt x="1616393" y="495300"/>
                    </a:moveTo>
                    <a:lnTo>
                      <a:pt x="6668" y="491490"/>
                    </a:lnTo>
                    <a:lnTo>
                      <a:pt x="0" y="0"/>
                    </a:lnTo>
                    <a:lnTo>
                      <a:pt x="1412557" y="571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90000"/>
                      <a:alpha val="50000"/>
                    </a:schemeClr>
                  </a:gs>
                  <a:gs pos="100000">
                    <a:schemeClr val="accent6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8789679" y="5835132"/>
                <a:ext cx="1617141" cy="395471"/>
              </a:xfrm>
              <a:custGeom>
                <a:avLst/>
                <a:gdLst>
                  <a:gd name="connsiteX0" fmla="*/ 2009775 w 2009775"/>
                  <a:gd name="connsiteY0" fmla="*/ 491490 h 491490"/>
                  <a:gd name="connsiteX1" fmla="*/ 7620 w 2009775"/>
                  <a:gd name="connsiteY1" fmla="*/ 491490 h 491490"/>
                  <a:gd name="connsiteX2" fmla="*/ 0 w 2009775"/>
                  <a:gd name="connsiteY2" fmla="*/ 0 h 491490"/>
                  <a:gd name="connsiteX3" fmla="*/ 1805940 w 2009775"/>
                  <a:gd name="connsiteY3" fmla="*/ 953 h 49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9775" h="491490">
                    <a:moveTo>
                      <a:pt x="2009775" y="491490"/>
                    </a:moveTo>
                    <a:lnTo>
                      <a:pt x="7620" y="491490"/>
                    </a:lnTo>
                    <a:lnTo>
                      <a:pt x="0" y="0"/>
                    </a:lnTo>
                    <a:lnTo>
                      <a:pt x="1805940" y="9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5572259" y="5832066"/>
                <a:ext cx="1764292" cy="398537"/>
              </a:xfrm>
              <a:custGeom>
                <a:avLst/>
                <a:gdLst>
                  <a:gd name="connsiteX0" fmla="*/ 2003108 w 2192654"/>
                  <a:gd name="connsiteY0" fmla="*/ 495300 h 495300"/>
                  <a:gd name="connsiteX1" fmla="*/ 0 w 2192654"/>
                  <a:gd name="connsiteY1" fmla="*/ 495300 h 495300"/>
                  <a:gd name="connsiteX2" fmla="*/ 385763 w 2192654"/>
                  <a:gd name="connsiteY2" fmla="*/ 0 h 495300"/>
                  <a:gd name="connsiteX3" fmla="*/ 2192655 w 2192654"/>
                  <a:gd name="connsiteY3" fmla="*/ 1905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2654" h="495300">
                    <a:moveTo>
                      <a:pt x="2003108" y="495300"/>
                    </a:moveTo>
                    <a:lnTo>
                      <a:pt x="0" y="495300"/>
                    </a:lnTo>
                    <a:lnTo>
                      <a:pt x="385763" y="0"/>
                    </a:lnTo>
                    <a:lnTo>
                      <a:pt x="2192655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6193823" y="5034992"/>
                <a:ext cx="1446995" cy="401603"/>
              </a:xfrm>
              <a:custGeom>
                <a:avLst/>
                <a:gdLst>
                  <a:gd name="connsiteX0" fmla="*/ 1608773 w 1798319"/>
                  <a:gd name="connsiteY0" fmla="*/ 499110 h 499110"/>
                  <a:gd name="connsiteX1" fmla="*/ 0 w 1798319"/>
                  <a:gd name="connsiteY1" fmla="*/ 495300 h 499110"/>
                  <a:gd name="connsiteX2" fmla="*/ 385763 w 1798319"/>
                  <a:gd name="connsiteY2" fmla="*/ 0 h 499110"/>
                  <a:gd name="connsiteX3" fmla="*/ 1798320 w 1798319"/>
                  <a:gd name="connsiteY3" fmla="*/ 5715 h 49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8319" h="499110">
                    <a:moveTo>
                      <a:pt x="1608773" y="499110"/>
                    </a:moveTo>
                    <a:lnTo>
                      <a:pt x="0" y="495300"/>
                    </a:lnTo>
                    <a:lnTo>
                      <a:pt x="385763" y="0"/>
                    </a:lnTo>
                    <a:lnTo>
                      <a:pt x="1798320" y="571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6705607" y="5085959"/>
              <a:ext cx="5486393" cy="1772041"/>
              <a:chOff x="5572259" y="4252480"/>
              <a:chExt cx="6124442" cy="1978123"/>
            </a:xfrm>
          </p:grpSpPr>
          <p:sp>
            <p:nvSpPr>
              <p:cNvPr id="6" name="Freeform: Shape 5"/>
              <p:cNvSpPr/>
              <p:nvPr/>
            </p:nvSpPr>
            <p:spPr>
              <a:xfrm>
                <a:off x="8765920" y="4252480"/>
                <a:ext cx="984846" cy="401603"/>
              </a:xfrm>
              <a:custGeom>
                <a:avLst/>
                <a:gdLst>
                  <a:gd name="connsiteX0" fmla="*/ 1223963 w 1223962"/>
                  <a:gd name="connsiteY0" fmla="*/ 499110 h 499110"/>
                  <a:gd name="connsiteX1" fmla="*/ 7620 w 1223962"/>
                  <a:gd name="connsiteY1" fmla="*/ 491490 h 499110"/>
                  <a:gd name="connsiteX2" fmla="*/ 0 w 1223962"/>
                  <a:gd name="connsiteY2" fmla="*/ 0 h 499110"/>
                  <a:gd name="connsiteX3" fmla="*/ 1020127 w 1223962"/>
                  <a:gd name="connsiteY3" fmla="*/ 9525 h 49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3962" h="499110">
                    <a:moveTo>
                      <a:pt x="1223963" y="499110"/>
                    </a:moveTo>
                    <a:lnTo>
                      <a:pt x="7620" y="491490"/>
                    </a:lnTo>
                    <a:lnTo>
                      <a:pt x="0" y="0"/>
                    </a:lnTo>
                    <a:lnTo>
                      <a:pt x="1020127" y="95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/>
              <p:cNvSpPr/>
              <p:nvPr/>
            </p:nvSpPr>
            <p:spPr>
              <a:xfrm>
                <a:off x="7640819" y="4641819"/>
                <a:ext cx="1137363" cy="401602"/>
              </a:xfrm>
              <a:custGeom>
                <a:avLst/>
                <a:gdLst>
                  <a:gd name="connsiteX0" fmla="*/ 1413510 w 1413509"/>
                  <a:gd name="connsiteY0" fmla="*/ 499110 h 499109"/>
                  <a:gd name="connsiteX1" fmla="*/ 0 w 1413509"/>
                  <a:gd name="connsiteY1" fmla="*/ 494347 h 499109"/>
                  <a:gd name="connsiteX2" fmla="*/ 189547 w 1413509"/>
                  <a:gd name="connsiteY2" fmla="*/ 0 h 499109"/>
                  <a:gd name="connsiteX3" fmla="*/ 1405890 w 1413509"/>
                  <a:gd name="connsiteY3" fmla="*/ 7620 h 49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3509" h="499109">
                    <a:moveTo>
                      <a:pt x="1413510" y="499110"/>
                    </a:moveTo>
                    <a:lnTo>
                      <a:pt x="0" y="494347"/>
                    </a:lnTo>
                    <a:lnTo>
                      <a:pt x="189547" y="0"/>
                    </a:lnTo>
                    <a:lnTo>
                      <a:pt x="1405890" y="762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/>
              <p:cNvSpPr/>
              <p:nvPr/>
            </p:nvSpPr>
            <p:spPr>
              <a:xfrm>
                <a:off x="9750767" y="4654083"/>
                <a:ext cx="1301376" cy="398537"/>
              </a:xfrm>
              <a:custGeom>
                <a:avLst/>
                <a:gdLst>
                  <a:gd name="connsiteX0" fmla="*/ 1617345 w 1617344"/>
                  <a:gd name="connsiteY0" fmla="*/ 495300 h 495300"/>
                  <a:gd name="connsiteX1" fmla="*/ 203835 w 1617344"/>
                  <a:gd name="connsiteY1" fmla="*/ 489585 h 495300"/>
                  <a:gd name="connsiteX2" fmla="*/ 0 w 1617344"/>
                  <a:gd name="connsiteY2" fmla="*/ 0 h 495300"/>
                  <a:gd name="connsiteX3" fmla="*/ 1216343 w 1617344"/>
                  <a:gd name="connsiteY3" fmla="*/ 6667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7344" h="495300">
                    <a:moveTo>
                      <a:pt x="1617345" y="495300"/>
                    </a:moveTo>
                    <a:lnTo>
                      <a:pt x="203835" y="489585"/>
                    </a:lnTo>
                    <a:lnTo>
                      <a:pt x="0" y="0"/>
                    </a:lnTo>
                    <a:lnTo>
                      <a:pt x="1216343" y="666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108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/>
              <p:cNvSpPr/>
              <p:nvPr/>
            </p:nvSpPr>
            <p:spPr>
              <a:xfrm>
                <a:off x="7336551" y="5436595"/>
                <a:ext cx="1453127" cy="398537"/>
              </a:xfrm>
              <a:custGeom>
                <a:avLst/>
                <a:gdLst>
                  <a:gd name="connsiteX0" fmla="*/ 1805940 w 1805939"/>
                  <a:gd name="connsiteY0" fmla="*/ 495300 h 495300"/>
                  <a:gd name="connsiteX1" fmla="*/ 0 w 1805939"/>
                  <a:gd name="connsiteY1" fmla="*/ 493395 h 495300"/>
                  <a:gd name="connsiteX2" fmla="*/ 188595 w 1805939"/>
                  <a:gd name="connsiteY2" fmla="*/ 0 h 495300"/>
                  <a:gd name="connsiteX3" fmla="*/ 1798320 w 1805939"/>
                  <a:gd name="connsiteY3" fmla="*/ 285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5939" h="495300">
                    <a:moveTo>
                      <a:pt x="1805940" y="495300"/>
                    </a:moveTo>
                    <a:lnTo>
                      <a:pt x="0" y="493395"/>
                    </a:lnTo>
                    <a:lnTo>
                      <a:pt x="188595" y="0"/>
                    </a:lnTo>
                    <a:lnTo>
                      <a:pt x="1798320" y="28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10000"/>
                    </a:schemeClr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/>
              <p:cNvSpPr/>
              <p:nvPr/>
            </p:nvSpPr>
            <p:spPr>
              <a:xfrm>
                <a:off x="10078794" y="5441959"/>
                <a:ext cx="1617907" cy="395471"/>
              </a:xfrm>
              <a:custGeom>
                <a:avLst/>
                <a:gdLst>
                  <a:gd name="connsiteX0" fmla="*/ 2010727 w 2010727"/>
                  <a:gd name="connsiteY0" fmla="*/ 491490 h 491490"/>
                  <a:gd name="connsiteX1" fmla="*/ 203835 w 2010727"/>
                  <a:gd name="connsiteY1" fmla="*/ 489585 h 491490"/>
                  <a:gd name="connsiteX2" fmla="*/ 0 w 2010727"/>
                  <a:gd name="connsiteY2" fmla="*/ 0 h 491490"/>
                  <a:gd name="connsiteX3" fmla="*/ 1609725 w 2010727"/>
                  <a:gd name="connsiteY3" fmla="*/ 3810 h 49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727" h="491490">
                    <a:moveTo>
                      <a:pt x="2010727" y="491490"/>
                    </a:moveTo>
                    <a:lnTo>
                      <a:pt x="203835" y="489585"/>
                    </a:lnTo>
                    <a:lnTo>
                      <a:pt x="0" y="0"/>
                    </a:lnTo>
                    <a:lnTo>
                      <a:pt x="1609725" y="381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/>
              <p:cNvSpPr/>
              <p:nvPr/>
            </p:nvSpPr>
            <p:spPr>
              <a:xfrm>
                <a:off x="8778183" y="5043422"/>
                <a:ext cx="1300610" cy="398537"/>
              </a:xfrm>
              <a:custGeom>
                <a:avLst/>
                <a:gdLst>
                  <a:gd name="connsiteX0" fmla="*/ 1616393 w 1616392"/>
                  <a:gd name="connsiteY0" fmla="*/ 495300 h 495300"/>
                  <a:gd name="connsiteX1" fmla="*/ 6668 w 1616392"/>
                  <a:gd name="connsiteY1" fmla="*/ 491490 h 495300"/>
                  <a:gd name="connsiteX2" fmla="*/ 0 w 1616392"/>
                  <a:gd name="connsiteY2" fmla="*/ 0 h 495300"/>
                  <a:gd name="connsiteX3" fmla="*/ 1412557 w 1616392"/>
                  <a:gd name="connsiteY3" fmla="*/ 5715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6392" h="495300">
                    <a:moveTo>
                      <a:pt x="1616393" y="495300"/>
                    </a:moveTo>
                    <a:lnTo>
                      <a:pt x="6668" y="491490"/>
                    </a:lnTo>
                    <a:lnTo>
                      <a:pt x="0" y="0"/>
                    </a:lnTo>
                    <a:lnTo>
                      <a:pt x="1412557" y="571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90000"/>
                      <a:alpha val="50000"/>
                    </a:schemeClr>
                  </a:gs>
                  <a:gs pos="100000">
                    <a:schemeClr val="accent6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/>
              <p:cNvSpPr/>
              <p:nvPr/>
            </p:nvSpPr>
            <p:spPr>
              <a:xfrm>
                <a:off x="8789679" y="5835132"/>
                <a:ext cx="1617141" cy="395471"/>
              </a:xfrm>
              <a:custGeom>
                <a:avLst/>
                <a:gdLst>
                  <a:gd name="connsiteX0" fmla="*/ 2009775 w 2009775"/>
                  <a:gd name="connsiteY0" fmla="*/ 491490 h 491490"/>
                  <a:gd name="connsiteX1" fmla="*/ 7620 w 2009775"/>
                  <a:gd name="connsiteY1" fmla="*/ 491490 h 491490"/>
                  <a:gd name="connsiteX2" fmla="*/ 0 w 2009775"/>
                  <a:gd name="connsiteY2" fmla="*/ 0 h 491490"/>
                  <a:gd name="connsiteX3" fmla="*/ 1805940 w 2009775"/>
                  <a:gd name="connsiteY3" fmla="*/ 953 h 49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9775" h="491490">
                    <a:moveTo>
                      <a:pt x="2009775" y="491490"/>
                    </a:moveTo>
                    <a:lnTo>
                      <a:pt x="7620" y="491490"/>
                    </a:lnTo>
                    <a:lnTo>
                      <a:pt x="0" y="0"/>
                    </a:lnTo>
                    <a:lnTo>
                      <a:pt x="1805940" y="9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/>
              <p:cNvSpPr/>
              <p:nvPr/>
            </p:nvSpPr>
            <p:spPr>
              <a:xfrm>
                <a:off x="5572259" y="5832066"/>
                <a:ext cx="1764292" cy="398537"/>
              </a:xfrm>
              <a:custGeom>
                <a:avLst/>
                <a:gdLst>
                  <a:gd name="connsiteX0" fmla="*/ 2003108 w 2192654"/>
                  <a:gd name="connsiteY0" fmla="*/ 495300 h 495300"/>
                  <a:gd name="connsiteX1" fmla="*/ 0 w 2192654"/>
                  <a:gd name="connsiteY1" fmla="*/ 495300 h 495300"/>
                  <a:gd name="connsiteX2" fmla="*/ 385763 w 2192654"/>
                  <a:gd name="connsiteY2" fmla="*/ 0 h 495300"/>
                  <a:gd name="connsiteX3" fmla="*/ 2192655 w 2192654"/>
                  <a:gd name="connsiteY3" fmla="*/ 1905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2654" h="495300">
                    <a:moveTo>
                      <a:pt x="2003108" y="495300"/>
                    </a:moveTo>
                    <a:lnTo>
                      <a:pt x="0" y="495300"/>
                    </a:lnTo>
                    <a:lnTo>
                      <a:pt x="385763" y="0"/>
                    </a:lnTo>
                    <a:lnTo>
                      <a:pt x="2192655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/>
              <p:cNvSpPr/>
              <p:nvPr/>
            </p:nvSpPr>
            <p:spPr>
              <a:xfrm>
                <a:off x="6193823" y="5034992"/>
                <a:ext cx="1446995" cy="401603"/>
              </a:xfrm>
              <a:custGeom>
                <a:avLst/>
                <a:gdLst>
                  <a:gd name="connsiteX0" fmla="*/ 1608773 w 1798319"/>
                  <a:gd name="connsiteY0" fmla="*/ 499110 h 499110"/>
                  <a:gd name="connsiteX1" fmla="*/ 0 w 1798319"/>
                  <a:gd name="connsiteY1" fmla="*/ 495300 h 499110"/>
                  <a:gd name="connsiteX2" fmla="*/ 385763 w 1798319"/>
                  <a:gd name="connsiteY2" fmla="*/ 0 h 499110"/>
                  <a:gd name="connsiteX3" fmla="*/ 1798320 w 1798319"/>
                  <a:gd name="connsiteY3" fmla="*/ 5715 h 49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8319" h="499110">
                    <a:moveTo>
                      <a:pt x="1608773" y="499110"/>
                    </a:moveTo>
                    <a:lnTo>
                      <a:pt x="0" y="495300"/>
                    </a:lnTo>
                    <a:lnTo>
                      <a:pt x="385763" y="0"/>
                    </a:lnTo>
                    <a:lnTo>
                      <a:pt x="1798320" y="571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673600" y="0"/>
            <a:ext cx="75184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内容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单圆角 7"/>
          <p:cNvSpPr/>
          <p:nvPr/>
        </p:nvSpPr>
        <p:spPr>
          <a:xfrm>
            <a:off x="0" y="6696000"/>
            <a:ext cx="12192000" cy="162000"/>
          </a:xfrm>
          <a:prstGeom prst="round1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单圆角 22"/>
          <p:cNvSpPr/>
          <p:nvPr/>
        </p:nvSpPr>
        <p:spPr>
          <a:xfrm>
            <a:off x="0" y="6631101"/>
            <a:ext cx="12192000" cy="64800"/>
          </a:xfrm>
          <a:prstGeom prst="round1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封面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任意多边形: 形状 56"/>
          <p:cNvSpPr/>
          <p:nvPr/>
        </p:nvSpPr>
        <p:spPr>
          <a:xfrm>
            <a:off x="0" y="5964718"/>
            <a:ext cx="12192000" cy="902748"/>
          </a:xfrm>
          <a:custGeom>
            <a:avLst/>
            <a:gdLst>
              <a:gd name="connsiteX0" fmla="*/ 6096000 w 12192000"/>
              <a:gd name="connsiteY0" fmla="*/ 0 h 902748"/>
              <a:gd name="connsiteX1" fmla="*/ 11602849 w 12192000"/>
              <a:gd name="connsiteY1" fmla="*/ 346720 h 902748"/>
              <a:gd name="connsiteX2" fmla="*/ 12192000 w 12192000"/>
              <a:gd name="connsiteY2" fmla="*/ 440631 h 902748"/>
              <a:gd name="connsiteX3" fmla="*/ 12192000 w 12192000"/>
              <a:gd name="connsiteY3" fmla="*/ 902748 h 902748"/>
              <a:gd name="connsiteX4" fmla="*/ 0 w 12192000"/>
              <a:gd name="connsiteY4" fmla="*/ 902748 h 902748"/>
              <a:gd name="connsiteX5" fmla="*/ 0 w 12192000"/>
              <a:gd name="connsiteY5" fmla="*/ 440631 h 902748"/>
              <a:gd name="connsiteX6" fmla="*/ 589151 w 12192000"/>
              <a:gd name="connsiteY6" fmla="*/ 346720 h 902748"/>
              <a:gd name="connsiteX7" fmla="*/ 6096000 w 12192000"/>
              <a:gd name="connsiteY7" fmla="*/ 0 h 90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902748">
                <a:moveTo>
                  <a:pt x="6096000" y="0"/>
                </a:moveTo>
                <a:cubicBezTo>
                  <a:pt x="8187818" y="0"/>
                  <a:pt x="10106357" y="130117"/>
                  <a:pt x="11602849" y="346720"/>
                </a:cubicBezTo>
                <a:lnTo>
                  <a:pt x="12192000" y="440631"/>
                </a:lnTo>
                <a:lnTo>
                  <a:pt x="12192000" y="902748"/>
                </a:lnTo>
                <a:lnTo>
                  <a:pt x="0" y="902748"/>
                </a:lnTo>
                <a:lnTo>
                  <a:pt x="0" y="440631"/>
                </a:lnTo>
                <a:lnTo>
                  <a:pt x="589151" y="346720"/>
                </a:lnTo>
                <a:cubicBezTo>
                  <a:pt x="2085644" y="130117"/>
                  <a:pt x="4004183" y="0"/>
                  <a:pt x="6096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副标题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alpha val="50000"/>
                </a:schemeClr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任意多边形: 形状 5"/>
          <p:cNvSpPr/>
          <p:nvPr/>
        </p:nvSpPr>
        <p:spPr>
          <a:xfrm rot="10800000">
            <a:off x="256" y="-1"/>
            <a:ext cx="2241425" cy="3203167"/>
          </a:xfrm>
          <a:custGeom>
            <a:avLst/>
            <a:gdLst>
              <a:gd name="connsiteX0" fmla="*/ 14901 w 1295466"/>
              <a:gd name="connsiteY0" fmla="*/ 1811084 h 1851319"/>
              <a:gd name="connsiteX1" fmla="*/ 26998 w 1295466"/>
              <a:gd name="connsiteY1" fmla="*/ 1823562 h 1851319"/>
              <a:gd name="connsiteX2" fmla="*/ 15663 w 1295466"/>
              <a:gd name="connsiteY2" fmla="*/ 1836230 h 1851319"/>
              <a:gd name="connsiteX3" fmla="*/ 1947 w 1295466"/>
              <a:gd name="connsiteY3" fmla="*/ 1824610 h 1851319"/>
              <a:gd name="connsiteX4" fmla="*/ 14901 w 1295466"/>
              <a:gd name="connsiteY4" fmla="*/ 1811084 h 1851319"/>
              <a:gd name="connsiteX5" fmla="*/ 129677 w 1295466"/>
              <a:gd name="connsiteY5" fmla="*/ 1807750 h 1851319"/>
              <a:gd name="connsiteX6" fmla="*/ 146155 w 1295466"/>
              <a:gd name="connsiteY6" fmla="*/ 1822800 h 1851319"/>
              <a:gd name="connsiteX7" fmla="*/ 130058 w 1295466"/>
              <a:gd name="connsiteY7" fmla="*/ 1838897 h 1851319"/>
              <a:gd name="connsiteX8" fmla="*/ 115389 w 1295466"/>
              <a:gd name="connsiteY8" fmla="*/ 1823371 h 1851319"/>
              <a:gd name="connsiteX9" fmla="*/ 129677 w 1295466"/>
              <a:gd name="connsiteY9" fmla="*/ 1807750 h 1851319"/>
              <a:gd name="connsiteX10" fmla="*/ 242738 w 1295466"/>
              <a:gd name="connsiteY10" fmla="*/ 1806512 h 1851319"/>
              <a:gd name="connsiteX11" fmla="*/ 260455 w 1295466"/>
              <a:gd name="connsiteY11" fmla="*/ 1823753 h 1851319"/>
              <a:gd name="connsiteX12" fmla="*/ 242548 w 1295466"/>
              <a:gd name="connsiteY12" fmla="*/ 1840707 h 1851319"/>
              <a:gd name="connsiteX13" fmla="*/ 226070 w 1295466"/>
              <a:gd name="connsiteY13" fmla="*/ 1822514 h 1851319"/>
              <a:gd name="connsiteX14" fmla="*/ 242738 w 1295466"/>
              <a:gd name="connsiteY14" fmla="*/ 1806512 h 1851319"/>
              <a:gd name="connsiteX15" fmla="*/ 355039 w 1295466"/>
              <a:gd name="connsiteY15" fmla="*/ 1804035 h 1851319"/>
              <a:gd name="connsiteX16" fmla="*/ 374470 w 1295466"/>
              <a:gd name="connsiteY16" fmla="*/ 1822799 h 1851319"/>
              <a:gd name="connsiteX17" fmla="*/ 354657 w 1295466"/>
              <a:gd name="connsiteY17" fmla="*/ 1842706 h 1851319"/>
              <a:gd name="connsiteX18" fmla="*/ 336179 w 1295466"/>
              <a:gd name="connsiteY18" fmla="*/ 1823466 h 1851319"/>
              <a:gd name="connsiteX19" fmla="*/ 355039 w 1295466"/>
              <a:gd name="connsiteY19" fmla="*/ 1804035 h 1851319"/>
              <a:gd name="connsiteX20" fmla="*/ 471338 w 1295466"/>
              <a:gd name="connsiteY20" fmla="*/ 1802797 h 1851319"/>
              <a:gd name="connsiteX21" fmla="*/ 492293 w 1295466"/>
              <a:gd name="connsiteY21" fmla="*/ 1824133 h 1851319"/>
              <a:gd name="connsiteX22" fmla="*/ 472195 w 1295466"/>
              <a:gd name="connsiteY22" fmla="*/ 1844135 h 1851319"/>
              <a:gd name="connsiteX23" fmla="*/ 451145 w 1295466"/>
              <a:gd name="connsiteY23" fmla="*/ 1823085 h 1851319"/>
              <a:gd name="connsiteX24" fmla="*/ 471338 w 1295466"/>
              <a:gd name="connsiteY24" fmla="*/ 1802797 h 1851319"/>
              <a:gd name="connsiteX25" fmla="*/ 584686 w 1295466"/>
              <a:gd name="connsiteY25" fmla="*/ 1801559 h 1851319"/>
              <a:gd name="connsiteX26" fmla="*/ 606498 w 1295466"/>
              <a:gd name="connsiteY26" fmla="*/ 1823562 h 1851319"/>
              <a:gd name="connsiteX27" fmla="*/ 585257 w 1295466"/>
              <a:gd name="connsiteY27" fmla="*/ 1845755 h 1851319"/>
              <a:gd name="connsiteX28" fmla="*/ 561921 w 1295466"/>
              <a:gd name="connsiteY28" fmla="*/ 1823943 h 1851319"/>
              <a:gd name="connsiteX29" fmla="*/ 584686 w 1295466"/>
              <a:gd name="connsiteY29" fmla="*/ 1801559 h 1851319"/>
              <a:gd name="connsiteX30" fmla="*/ 697843 w 1295466"/>
              <a:gd name="connsiteY30" fmla="*/ 1800130 h 1851319"/>
              <a:gd name="connsiteX31" fmla="*/ 719846 w 1295466"/>
              <a:gd name="connsiteY31" fmla="*/ 1823656 h 1851319"/>
              <a:gd name="connsiteX32" fmla="*/ 695747 w 1295466"/>
              <a:gd name="connsiteY32" fmla="*/ 1847659 h 1851319"/>
              <a:gd name="connsiteX33" fmla="*/ 672792 w 1295466"/>
              <a:gd name="connsiteY33" fmla="*/ 1822608 h 1851319"/>
              <a:gd name="connsiteX34" fmla="*/ 697843 w 1295466"/>
              <a:gd name="connsiteY34" fmla="*/ 1800130 h 1851319"/>
              <a:gd name="connsiteX35" fmla="*/ 810334 w 1295466"/>
              <a:gd name="connsiteY35" fmla="*/ 1799368 h 1851319"/>
              <a:gd name="connsiteX36" fmla="*/ 833289 w 1295466"/>
              <a:gd name="connsiteY36" fmla="*/ 1824609 h 1851319"/>
              <a:gd name="connsiteX37" fmla="*/ 809000 w 1295466"/>
              <a:gd name="connsiteY37" fmla="*/ 1847945 h 1851319"/>
              <a:gd name="connsiteX38" fmla="*/ 784331 w 1295466"/>
              <a:gd name="connsiteY38" fmla="*/ 1822990 h 1851319"/>
              <a:gd name="connsiteX39" fmla="*/ 810334 w 1295466"/>
              <a:gd name="connsiteY39" fmla="*/ 1799368 h 1851319"/>
              <a:gd name="connsiteX40" fmla="*/ 923967 w 1295466"/>
              <a:gd name="connsiteY40" fmla="*/ 1798320 h 1851319"/>
              <a:gd name="connsiteX41" fmla="*/ 949970 w 1295466"/>
              <a:gd name="connsiteY41" fmla="*/ 1822609 h 1851319"/>
              <a:gd name="connsiteX42" fmla="*/ 925967 w 1295466"/>
              <a:gd name="connsiteY42" fmla="*/ 1848517 h 1851319"/>
              <a:gd name="connsiteX43" fmla="*/ 900059 w 1295466"/>
              <a:gd name="connsiteY43" fmla="*/ 1824609 h 1851319"/>
              <a:gd name="connsiteX44" fmla="*/ 923967 w 1295466"/>
              <a:gd name="connsiteY44" fmla="*/ 1798320 h 1851319"/>
              <a:gd name="connsiteX45" fmla="*/ 1036743 w 1295466"/>
              <a:gd name="connsiteY45" fmla="*/ 1796701 h 1851319"/>
              <a:gd name="connsiteX46" fmla="*/ 1064174 w 1295466"/>
              <a:gd name="connsiteY46" fmla="*/ 1823086 h 1851319"/>
              <a:gd name="connsiteX47" fmla="*/ 1037790 w 1295466"/>
              <a:gd name="connsiteY47" fmla="*/ 1850518 h 1851319"/>
              <a:gd name="connsiteX48" fmla="*/ 1010358 w 1295466"/>
              <a:gd name="connsiteY48" fmla="*/ 1824133 h 1851319"/>
              <a:gd name="connsiteX49" fmla="*/ 1036743 w 1295466"/>
              <a:gd name="connsiteY49" fmla="*/ 1796701 h 1851319"/>
              <a:gd name="connsiteX50" fmla="*/ 1150471 w 1295466"/>
              <a:gd name="connsiteY50" fmla="*/ 1796130 h 1851319"/>
              <a:gd name="connsiteX51" fmla="*/ 1177046 w 1295466"/>
              <a:gd name="connsiteY51" fmla="*/ 1823466 h 1851319"/>
              <a:gd name="connsiteX52" fmla="*/ 1148756 w 1295466"/>
              <a:gd name="connsiteY52" fmla="*/ 1851089 h 1851319"/>
              <a:gd name="connsiteX53" fmla="*/ 1122181 w 1295466"/>
              <a:gd name="connsiteY53" fmla="*/ 1823752 h 1851319"/>
              <a:gd name="connsiteX54" fmla="*/ 1150471 w 1295466"/>
              <a:gd name="connsiteY54" fmla="*/ 1796130 h 1851319"/>
              <a:gd name="connsiteX55" fmla="*/ 1262390 w 1295466"/>
              <a:gd name="connsiteY55" fmla="*/ 1796035 h 1851319"/>
              <a:gd name="connsiteX56" fmla="*/ 1289727 w 1295466"/>
              <a:gd name="connsiteY56" fmla="*/ 1824514 h 1851319"/>
              <a:gd name="connsiteX57" fmla="*/ 1260580 w 1295466"/>
              <a:gd name="connsiteY57" fmla="*/ 1851279 h 1851319"/>
              <a:gd name="connsiteX58" fmla="*/ 1234481 w 1295466"/>
              <a:gd name="connsiteY58" fmla="*/ 1821657 h 1851319"/>
              <a:gd name="connsiteX59" fmla="*/ 1262390 w 1295466"/>
              <a:gd name="connsiteY59" fmla="*/ 1796035 h 1851319"/>
              <a:gd name="connsiteX60" fmla="*/ 15186 w 1295466"/>
              <a:gd name="connsiteY60" fmla="*/ 1698308 h 1851319"/>
              <a:gd name="connsiteX61" fmla="*/ 27378 w 1295466"/>
              <a:gd name="connsiteY61" fmla="*/ 1713072 h 1851319"/>
              <a:gd name="connsiteX62" fmla="*/ 13662 w 1295466"/>
              <a:gd name="connsiteY62" fmla="*/ 1724407 h 1851319"/>
              <a:gd name="connsiteX63" fmla="*/ 1375 w 1295466"/>
              <a:gd name="connsiteY63" fmla="*/ 1711548 h 1851319"/>
              <a:gd name="connsiteX64" fmla="*/ 15186 w 1295466"/>
              <a:gd name="connsiteY64" fmla="*/ 1698308 h 1851319"/>
              <a:gd name="connsiteX65" fmla="*/ 130630 w 1295466"/>
              <a:gd name="connsiteY65" fmla="*/ 1695545 h 1851319"/>
              <a:gd name="connsiteX66" fmla="*/ 146441 w 1295466"/>
              <a:gd name="connsiteY66" fmla="*/ 1712214 h 1851319"/>
              <a:gd name="connsiteX67" fmla="*/ 130630 w 1295466"/>
              <a:gd name="connsiteY67" fmla="*/ 1727359 h 1851319"/>
              <a:gd name="connsiteX68" fmla="*/ 115008 w 1295466"/>
              <a:gd name="connsiteY68" fmla="*/ 1710309 h 1851319"/>
              <a:gd name="connsiteX69" fmla="*/ 130630 w 1295466"/>
              <a:gd name="connsiteY69" fmla="*/ 1695545 h 1851319"/>
              <a:gd name="connsiteX70" fmla="*/ 244167 w 1295466"/>
              <a:gd name="connsiteY70" fmla="*/ 1692974 h 1851319"/>
              <a:gd name="connsiteX71" fmla="*/ 261693 w 1295466"/>
              <a:gd name="connsiteY71" fmla="*/ 1711452 h 1851319"/>
              <a:gd name="connsiteX72" fmla="*/ 241881 w 1295466"/>
              <a:gd name="connsiteY72" fmla="*/ 1729455 h 1851319"/>
              <a:gd name="connsiteX73" fmla="*/ 224737 w 1295466"/>
              <a:gd name="connsiteY73" fmla="*/ 1711071 h 1851319"/>
              <a:gd name="connsiteX74" fmla="*/ 244167 w 1295466"/>
              <a:gd name="connsiteY74" fmla="*/ 1692974 h 1851319"/>
              <a:gd name="connsiteX75" fmla="*/ 356467 w 1295466"/>
              <a:gd name="connsiteY75" fmla="*/ 1691545 h 1851319"/>
              <a:gd name="connsiteX76" fmla="*/ 375136 w 1295466"/>
              <a:gd name="connsiteY76" fmla="*/ 1710881 h 1851319"/>
              <a:gd name="connsiteX77" fmla="*/ 355229 w 1295466"/>
              <a:gd name="connsiteY77" fmla="*/ 1731550 h 1851319"/>
              <a:gd name="connsiteX78" fmla="*/ 335607 w 1295466"/>
              <a:gd name="connsiteY78" fmla="*/ 1710690 h 1851319"/>
              <a:gd name="connsiteX79" fmla="*/ 356467 w 1295466"/>
              <a:gd name="connsiteY79" fmla="*/ 1691545 h 1851319"/>
              <a:gd name="connsiteX80" fmla="*/ 470862 w 1295466"/>
              <a:gd name="connsiteY80" fmla="*/ 1690402 h 1851319"/>
              <a:gd name="connsiteX81" fmla="*/ 492865 w 1295466"/>
              <a:gd name="connsiteY81" fmla="*/ 1710214 h 1851319"/>
              <a:gd name="connsiteX82" fmla="*/ 471529 w 1295466"/>
              <a:gd name="connsiteY82" fmla="*/ 1732121 h 1851319"/>
              <a:gd name="connsiteX83" fmla="*/ 450860 w 1295466"/>
              <a:gd name="connsiteY83" fmla="*/ 1710595 h 1851319"/>
              <a:gd name="connsiteX84" fmla="*/ 470862 w 1295466"/>
              <a:gd name="connsiteY84" fmla="*/ 1690402 h 1851319"/>
              <a:gd name="connsiteX85" fmla="*/ 585162 w 1295466"/>
              <a:gd name="connsiteY85" fmla="*/ 1688211 h 1851319"/>
              <a:gd name="connsiteX86" fmla="*/ 606974 w 1295466"/>
              <a:gd name="connsiteY86" fmla="*/ 1712023 h 1851319"/>
              <a:gd name="connsiteX87" fmla="*/ 583828 w 1295466"/>
              <a:gd name="connsiteY87" fmla="*/ 1734788 h 1851319"/>
              <a:gd name="connsiteX88" fmla="*/ 560873 w 1295466"/>
              <a:gd name="connsiteY88" fmla="*/ 1711642 h 1851319"/>
              <a:gd name="connsiteX89" fmla="*/ 585162 w 1295466"/>
              <a:gd name="connsiteY89" fmla="*/ 1688211 h 1851319"/>
              <a:gd name="connsiteX90" fmla="*/ 695652 w 1295466"/>
              <a:gd name="connsiteY90" fmla="*/ 1686783 h 1851319"/>
              <a:gd name="connsiteX91" fmla="*/ 720322 w 1295466"/>
              <a:gd name="connsiteY91" fmla="*/ 1710310 h 1851319"/>
              <a:gd name="connsiteX92" fmla="*/ 695747 w 1295466"/>
              <a:gd name="connsiteY92" fmla="*/ 1735360 h 1851319"/>
              <a:gd name="connsiteX93" fmla="*/ 672316 w 1295466"/>
              <a:gd name="connsiteY93" fmla="*/ 1711262 h 1851319"/>
              <a:gd name="connsiteX94" fmla="*/ 695652 w 1295466"/>
              <a:gd name="connsiteY94" fmla="*/ 1686783 h 1851319"/>
              <a:gd name="connsiteX95" fmla="*/ 811000 w 1295466"/>
              <a:gd name="connsiteY95" fmla="*/ 1686497 h 1851319"/>
              <a:gd name="connsiteX96" fmla="*/ 833383 w 1295466"/>
              <a:gd name="connsiteY96" fmla="*/ 1711643 h 1851319"/>
              <a:gd name="connsiteX97" fmla="*/ 807856 w 1295466"/>
              <a:gd name="connsiteY97" fmla="*/ 1736122 h 1851319"/>
              <a:gd name="connsiteX98" fmla="*/ 783853 w 1295466"/>
              <a:gd name="connsiteY98" fmla="*/ 1712024 h 1851319"/>
              <a:gd name="connsiteX99" fmla="*/ 811000 w 1295466"/>
              <a:gd name="connsiteY99" fmla="*/ 1686497 h 1851319"/>
              <a:gd name="connsiteX100" fmla="*/ 925490 w 1295466"/>
              <a:gd name="connsiteY100" fmla="*/ 1684401 h 1851319"/>
              <a:gd name="connsiteX101" fmla="*/ 951875 w 1295466"/>
              <a:gd name="connsiteY101" fmla="*/ 1711833 h 1851319"/>
              <a:gd name="connsiteX102" fmla="*/ 924443 w 1295466"/>
              <a:gd name="connsiteY102" fmla="*/ 1738218 h 1851319"/>
              <a:gd name="connsiteX103" fmla="*/ 898059 w 1295466"/>
              <a:gd name="connsiteY103" fmla="*/ 1710786 h 1851319"/>
              <a:gd name="connsiteX104" fmla="*/ 925490 w 1295466"/>
              <a:gd name="connsiteY104" fmla="*/ 1684401 h 1851319"/>
              <a:gd name="connsiteX105" fmla="*/ 1036647 w 1295466"/>
              <a:gd name="connsiteY105" fmla="*/ 1683735 h 1851319"/>
              <a:gd name="connsiteX106" fmla="*/ 1064936 w 1295466"/>
              <a:gd name="connsiteY106" fmla="*/ 1711167 h 1851319"/>
              <a:gd name="connsiteX107" fmla="*/ 1036837 w 1295466"/>
              <a:gd name="connsiteY107" fmla="*/ 1738980 h 1851319"/>
              <a:gd name="connsiteX108" fmla="*/ 1009691 w 1295466"/>
              <a:gd name="connsiteY108" fmla="*/ 1710405 h 1851319"/>
              <a:gd name="connsiteX109" fmla="*/ 1036647 w 1295466"/>
              <a:gd name="connsiteY109" fmla="*/ 1683735 h 1851319"/>
              <a:gd name="connsiteX110" fmla="*/ 1149709 w 1295466"/>
              <a:gd name="connsiteY110" fmla="*/ 1683259 h 1851319"/>
              <a:gd name="connsiteX111" fmla="*/ 1177617 w 1295466"/>
              <a:gd name="connsiteY111" fmla="*/ 1711452 h 1851319"/>
              <a:gd name="connsiteX112" fmla="*/ 1149423 w 1295466"/>
              <a:gd name="connsiteY112" fmla="*/ 1739361 h 1851319"/>
              <a:gd name="connsiteX113" fmla="*/ 1121515 w 1295466"/>
              <a:gd name="connsiteY113" fmla="*/ 1711167 h 1851319"/>
              <a:gd name="connsiteX114" fmla="*/ 1149709 w 1295466"/>
              <a:gd name="connsiteY114" fmla="*/ 1683259 h 1851319"/>
              <a:gd name="connsiteX115" fmla="*/ 1262200 w 1295466"/>
              <a:gd name="connsiteY115" fmla="*/ 1683068 h 1851319"/>
              <a:gd name="connsiteX116" fmla="*/ 1290013 w 1295466"/>
              <a:gd name="connsiteY116" fmla="*/ 1711072 h 1851319"/>
              <a:gd name="connsiteX117" fmla="*/ 1262581 w 1295466"/>
              <a:gd name="connsiteY117" fmla="*/ 1739456 h 1851319"/>
              <a:gd name="connsiteX118" fmla="*/ 1233720 w 1295466"/>
              <a:gd name="connsiteY118" fmla="*/ 1710500 h 1851319"/>
              <a:gd name="connsiteX119" fmla="*/ 1262200 w 1295466"/>
              <a:gd name="connsiteY119" fmla="*/ 1683068 h 1851319"/>
              <a:gd name="connsiteX120" fmla="*/ 12806 w 1295466"/>
              <a:gd name="connsiteY120" fmla="*/ 1584675 h 1851319"/>
              <a:gd name="connsiteX121" fmla="*/ 29093 w 1295466"/>
              <a:gd name="connsiteY121" fmla="*/ 1598391 h 1851319"/>
              <a:gd name="connsiteX122" fmla="*/ 16044 w 1295466"/>
              <a:gd name="connsiteY122" fmla="*/ 1613250 h 1851319"/>
              <a:gd name="connsiteX123" fmla="*/ 42 w 1295466"/>
              <a:gd name="connsiteY123" fmla="*/ 1599629 h 1851319"/>
              <a:gd name="connsiteX124" fmla="*/ 12806 w 1295466"/>
              <a:gd name="connsiteY124" fmla="*/ 1584675 h 1851319"/>
              <a:gd name="connsiteX125" fmla="*/ 130343 w 1295466"/>
              <a:gd name="connsiteY125" fmla="*/ 1582960 h 1851319"/>
              <a:gd name="connsiteX126" fmla="*/ 147012 w 1295466"/>
              <a:gd name="connsiteY126" fmla="*/ 1598485 h 1851319"/>
              <a:gd name="connsiteX127" fmla="*/ 131105 w 1295466"/>
              <a:gd name="connsiteY127" fmla="*/ 1614964 h 1851319"/>
              <a:gd name="connsiteX128" fmla="*/ 114722 w 1295466"/>
              <a:gd name="connsiteY128" fmla="*/ 1599343 h 1851319"/>
              <a:gd name="connsiteX129" fmla="*/ 130343 w 1295466"/>
              <a:gd name="connsiteY129" fmla="*/ 1582960 h 1851319"/>
              <a:gd name="connsiteX130" fmla="*/ 243881 w 1295466"/>
              <a:gd name="connsiteY130" fmla="*/ 1580674 h 1851319"/>
              <a:gd name="connsiteX131" fmla="*/ 261312 w 1295466"/>
              <a:gd name="connsiteY131" fmla="*/ 1600677 h 1851319"/>
              <a:gd name="connsiteX132" fmla="*/ 242453 w 1295466"/>
              <a:gd name="connsiteY132" fmla="*/ 1617631 h 1851319"/>
              <a:gd name="connsiteX133" fmla="*/ 224926 w 1295466"/>
              <a:gd name="connsiteY133" fmla="*/ 1597248 h 1851319"/>
              <a:gd name="connsiteX134" fmla="*/ 243881 w 1295466"/>
              <a:gd name="connsiteY134" fmla="*/ 1580674 h 1851319"/>
              <a:gd name="connsiteX135" fmla="*/ 355800 w 1295466"/>
              <a:gd name="connsiteY135" fmla="*/ 1578960 h 1851319"/>
              <a:gd name="connsiteX136" fmla="*/ 375708 w 1295466"/>
              <a:gd name="connsiteY136" fmla="*/ 1599438 h 1851319"/>
              <a:gd name="connsiteX137" fmla="*/ 354943 w 1295466"/>
              <a:gd name="connsiteY137" fmla="*/ 1618965 h 1851319"/>
              <a:gd name="connsiteX138" fmla="*/ 335417 w 1295466"/>
              <a:gd name="connsiteY138" fmla="*/ 1598581 h 1851319"/>
              <a:gd name="connsiteX139" fmla="*/ 355800 w 1295466"/>
              <a:gd name="connsiteY139" fmla="*/ 1578960 h 1851319"/>
              <a:gd name="connsiteX140" fmla="*/ 471815 w 1295466"/>
              <a:gd name="connsiteY140" fmla="*/ 1577721 h 1851319"/>
              <a:gd name="connsiteX141" fmla="*/ 492865 w 1295466"/>
              <a:gd name="connsiteY141" fmla="*/ 1599057 h 1851319"/>
              <a:gd name="connsiteX142" fmla="*/ 471529 w 1295466"/>
              <a:gd name="connsiteY142" fmla="*/ 1620393 h 1851319"/>
              <a:gd name="connsiteX143" fmla="*/ 450479 w 1295466"/>
              <a:gd name="connsiteY143" fmla="*/ 1598771 h 1851319"/>
              <a:gd name="connsiteX144" fmla="*/ 471815 w 1295466"/>
              <a:gd name="connsiteY144" fmla="*/ 1577721 h 1851319"/>
              <a:gd name="connsiteX145" fmla="*/ 584590 w 1295466"/>
              <a:gd name="connsiteY145" fmla="*/ 1575721 h 1851319"/>
              <a:gd name="connsiteX146" fmla="*/ 607831 w 1295466"/>
              <a:gd name="connsiteY146" fmla="*/ 1598771 h 1851319"/>
              <a:gd name="connsiteX147" fmla="*/ 583447 w 1295466"/>
              <a:gd name="connsiteY147" fmla="*/ 1622203 h 1851319"/>
              <a:gd name="connsiteX148" fmla="*/ 560778 w 1295466"/>
              <a:gd name="connsiteY148" fmla="*/ 1599343 h 1851319"/>
              <a:gd name="connsiteX149" fmla="*/ 584590 w 1295466"/>
              <a:gd name="connsiteY149" fmla="*/ 1575721 h 1851319"/>
              <a:gd name="connsiteX150" fmla="*/ 697748 w 1295466"/>
              <a:gd name="connsiteY150" fmla="*/ 1574578 h 1851319"/>
              <a:gd name="connsiteX151" fmla="*/ 720703 w 1295466"/>
              <a:gd name="connsiteY151" fmla="*/ 1602009 h 1851319"/>
              <a:gd name="connsiteX152" fmla="*/ 696986 w 1295466"/>
              <a:gd name="connsiteY152" fmla="*/ 1623250 h 1851319"/>
              <a:gd name="connsiteX153" fmla="*/ 672030 w 1295466"/>
              <a:gd name="connsiteY153" fmla="*/ 1598581 h 1851319"/>
              <a:gd name="connsiteX154" fmla="*/ 697748 w 1295466"/>
              <a:gd name="connsiteY154" fmla="*/ 1574578 h 1851319"/>
              <a:gd name="connsiteX155" fmla="*/ 808524 w 1295466"/>
              <a:gd name="connsiteY155" fmla="*/ 1573435 h 1851319"/>
              <a:gd name="connsiteX156" fmla="*/ 834051 w 1295466"/>
              <a:gd name="connsiteY156" fmla="*/ 1598295 h 1851319"/>
              <a:gd name="connsiteX157" fmla="*/ 807857 w 1295466"/>
              <a:gd name="connsiteY157" fmla="*/ 1624299 h 1851319"/>
              <a:gd name="connsiteX158" fmla="*/ 783378 w 1295466"/>
              <a:gd name="connsiteY158" fmla="*/ 1598676 h 1851319"/>
              <a:gd name="connsiteX159" fmla="*/ 808524 w 1295466"/>
              <a:gd name="connsiteY159" fmla="*/ 1573435 h 1851319"/>
              <a:gd name="connsiteX160" fmla="*/ 925681 w 1295466"/>
              <a:gd name="connsiteY160" fmla="*/ 1571530 h 1851319"/>
              <a:gd name="connsiteX161" fmla="*/ 952446 w 1295466"/>
              <a:gd name="connsiteY161" fmla="*/ 1598772 h 1851319"/>
              <a:gd name="connsiteX162" fmla="*/ 924253 w 1295466"/>
              <a:gd name="connsiteY162" fmla="*/ 1626489 h 1851319"/>
              <a:gd name="connsiteX163" fmla="*/ 897487 w 1295466"/>
              <a:gd name="connsiteY163" fmla="*/ 1599248 h 1851319"/>
              <a:gd name="connsiteX164" fmla="*/ 925681 w 1295466"/>
              <a:gd name="connsiteY164" fmla="*/ 1571530 h 1851319"/>
              <a:gd name="connsiteX165" fmla="*/ 1038838 w 1295466"/>
              <a:gd name="connsiteY165" fmla="*/ 1570863 h 1851319"/>
              <a:gd name="connsiteX166" fmla="*/ 1065317 w 1295466"/>
              <a:gd name="connsiteY166" fmla="*/ 1600486 h 1851319"/>
              <a:gd name="connsiteX167" fmla="*/ 1035694 w 1295466"/>
              <a:gd name="connsiteY167" fmla="*/ 1626965 h 1851319"/>
              <a:gd name="connsiteX168" fmla="*/ 1009215 w 1295466"/>
              <a:gd name="connsiteY168" fmla="*/ 1597342 h 1851319"/>
              <a:gd name="connsiteX169" fmla="*/ 1038838 w 1295466"/>
              <a:gd name="connsiteY169" fmla="*/ 1570863 h 1851319"/>
              <a:gd name="connsiteX170" fmla="*/ 1150281 w 1295466"/>
              <a:gd name="connsiteY170" fmla="*/ 1570482 h 1851319"/>
              <a:gd name="connsiteX171" fmla="*/ 1178189 w 1295466"/>
              <a:gd name="connsiteY171" fmla="*/ 1600105 h 1851319"/>
              <a:gd name="connsiteX172" fmla="*/ 1147995 w 1295466"/>
              <a:gd name="connsiteY172" fmla="*/ 1627632 h 1851319"/>
              <a:gd name="connsiteX173" fmla="*/ 1121134 w 1295466"/>
              <a:gd name="connsiteY173" fmla="*/ 1596962 h 1851319"/>
              <a:gd name="connsiteX174" fmla="*/ 1150281 w 1295466"/>
              <a:gd name="connsiteY174" fmla="*/ 1570482 h 1851319"/>
              <a:gd name="connsiteX175" fmla="*/ 1266199 w 1295466"/>
              <a:gd name="connsiteY175" fmla="*/ 1570197 h 1851319"/>
              <a:gd name="connsiteX176" fmla="*/ 1294774 w 1295466"/>
              <a:gd name="connsiteY176" fmla="*/ 1599153 h 1851319"/>
              <a:gd name="connsiteX177" fmla="*/ 1265819 w 1295466"/>
              <a:gd name="connsiteY177" fmla="*/ 1627728 h 1851319"/>
              <a:gd name="connsiteX178" fmla="*/ 1237244 w 1295466"/>
              <a:gd name="connsiteY178" fmla="*/ 1598772 h 1851319"/>
              <a:gd name="connsiteX179" fmla="*/ 1266199 w 1295466"/>
              <a:gd name="connsiteY179" fmla="*/ 1570197 h 1851319"/>
              <a:gd name="connsiteX180" fmla="*/ 15948 w 1295466"/>
              <a:gd name="connsiteY180" fmla="*/ 1468374 h 1851319"/>
              <a:gd name="connsiteX181" fmla="*/ 29092 w 1295466"/>
              <a:gd name="connsiteY181" fmla="*/ 1483138 h 1851319"/>
              <a:gd name="connsiteX182" fmla="*/ 12900 w 1295466"/>
              <a:gd name="connsiteY182" fmla="*/ 1496949 h 1851319"/>
              <a:gd name="connsiteX183" fmla="*/ 41 w 1295466"/>
              <a:gd name="connsiteY183" fmla="*/ 1482090 h 1851319"/>
              <a:gd name="connsiteX184" fmla="*/ 15948 w 1295466"/>
              <a:gd name="connsiteY184" fmla="*/ 1468374 h 1851319"/>
              <a:gd name="connsiteX185" fmla="*/ 130343 w 1295466"/>
              <a:gd name="connsiteY185" fmla="*/ 1466565 h 1851319"/>
              <a:gd name="connsiteX186" fmla="*/ 147203 w 1295466"/>
              <a:gd name="connsiteY186" fmla="*/ 1480757 h 1851319"/>
              <a:gd name="connsiteX187" fmla="*/ 131105 w 1295466"/>
              <a:gd name="connsiteY187" fmla="*/ 1498664 h 1851319"/>
              <a:gd name="connsiteX188" fmla="*/ 114722 w 1295466"/>
              <a:gd name="connsiteY188" fmla="*/ 1483043 h 1851319"/>
              <a:gd name="connsiteX189" fmla="*/ 130343 w 1295466"/>
              <a:gd name="connsiteY189" fmla="*/ 1466565 h 1851319"/>
              <a:gd name="connsiteX190" fmla="*/ 244834 w 1295466"/>
              <a:gd name="connsiteY190" fmla="*/ 1463992 h 1851319"/>
              <a:gd name="connsiteX191" fmla="*/ 261788 w 1295466"/>
              <a:gd name="connsiteY191" fmla="*/ 1482947 h 1851319"/>
              <a:gd name="connsiteX192" fmla="*/ 242453 w 1295466"/>
              <a:gd name="connsiteY192" fmla="*/ 1501902 h 1851319"/>
              <a:gd name="connsiteX193" fmla="*/ 224355 w 1295466"/>
              <a:gd name="connsiteY193" fmla="*/ 1481423 h 1851319"/>
              <a:gd name="connsiteX194" fmla="*/ 244834 w 1295466"/>
              <a:gd name="connsiteY194" fmla="*/ 1463992 h 1851319"/>
              <a:gd name="connsiteX195" fmla="*/ 356277 w 1295466"/>
              <a:gd name="connsiteY195" fmla="*/ 1462278 h 1851319"/>
              <a:gd name="connsiteX196" fmla="*/ 375327 w 1295466"/>
              <a:gd name="connsiteY196" fmla="*/ 1483424 h 1851319"/>
              <a:gd name="connsiteX197" fmla="*/ 354562 w 1295466"/>
              <a:gd name="connsiteY197" fmla="*/ 1502569 h 1851319"/>
              <a:gd name="connsiteX198" fmla="*/ 335417 w 1295466"/>
              <a:gd name="connsiteY198" fmla="*/ 1481804 h 1851319"/>
              <a:gd name="connsiteX199" fmla="*/ 356277 w 1295466"/>
              <a:gd name="connsiteY199" fmla="*/ 1462278 h 1851319"/>
              <a:gd name="connsiteX200" fmla="*/ 473244 w 1295466"/>
              <a:gd name="connsiteY200" fmla="*/ 1460658 h 1851319"/>
              <a:gd name="connsiteX201" fmla="*/ 494103 w 1295466"/>
              <a:gd name="connsiteY201" fmla="*/ 1483042 h 1851319"/>
              <a:gd name="connsiteX202" fmla="*/ 470100 w 1295466"/>
              <a:gd name="connsiteY202" fmla="*/ 1504664 h 1851319"/>
              <a:gd name="connsiteX203" fmla="*/ 449622 w 1295466"/>
              <a:gd name="connsiteY203" fmla="*/ 1482090 h 1851319"/>
              <a:gd name="connsiteX204" fmla="*/ 473244 w 1295466"/>
              <a:gd name="connsiteY204" fmla="*/ 1460658 h 1851319"/>
              <a:gd name="connsiteX205" fmla="*/ 583447 w 1295466"/>
              <a:gd name="connsiteY205" fmla="*/ 1459134 h 1851319"/>
              <a:gd name="connsiteX206" fmla="*/ 608022 w 1295466"/>
              <a:gd name="connsiteY206" fmla="*/ 1482661 h 1851319"/>
              <a:gd name="connsiteX207" fmla="*/ 583543 w 1295466"/>
              <a:gd name="connsiteY207" fmla="*/ 1506188 h 1851319"/>
              <a:gd name="connsiteX208" fmla="*/ 560492 w 1295466"/>
              <a:gd name="connsiteY208" fmla="*/ 1481709 h 1851319"/>
              <a:gd name="connsiteX209" fmla="*/ 583447 w 1295466"/>
              <a:gd name="connsiteY209" fmla="*/ 1459134 h 1851319"/>
              <a:gd name="connsiteX210" fmla="*/ 697462 w 1295466"/>
              <a:gd name="connsiteY210" fmla="*/ 1458087 h 1851319"/>
              <a:gd name="connsiteX211" fmla="*/ 720894 w 1295466"/>
              <a:gd name="connsiteY211" fmla="*/ 1480090 h 1851319"/>
              <a:gd name="connsiteX212" fmla="*/ 695176 w 1295466"/>
              <a:gd name="connsiteY212" fmla="*/ 1507141 h 1851319"/>
              <a:gd name="connsiteX213" fmla="*/ 671840 w 1295466"/>
              <a:gd name="connsiteY213" fmla="*/ 1482471 h 1851319"/>
              <a:gd name="connsiteX214" fmla="*/ 697462 w 1295466"/>
              <a:gd name="connsiteY214" fmla="*/ 1458087 h 1851319"/>
              <a:gd name="connsiteX215" fmla="*/ 810333 w 1295466"/>
              <a:gd name="connsiteY215" fmla="*/ 1456277 h 1851319"/>
              <a:gd name="connsiteX216" fmla="*/ 835002 w 1295466"/>
              <a:gd name="connsiteY216" fmla="*/ 1482852 h 1851319"/>
              <a:gd name="connsiteX217" fmla="*/ 807856 w 1295466"/>
              <a:gd name="connsiteY217" fmla="*/ 1509236 h 1851319"/>
              <a:gd name="connsiteX218" fmla="*/ 782043 w 1295466"/>
              <a:gd name="connsiteY218" fmla="*/ 1481423 h 1851319"/>
              <a:gd name="connsiteX219" fmla="*/ 810333 w 1295466"/>
              <a:gd name="connsiteY219" fmla="*/ 1456277 h 1851319"/>
              <a:gd name="connsiteX220" fmla="*/ 924919 w 1295466"/>
              <a:gd name="connsiteY220" fmla="*/ 1454944 h 1851319"/>
              <a:gd name="connsiteX221" fmla="*/ 952732 w 1295466"/>
              <a:gd name="connsiteY221" fmla="*/ 1483043 h 1851319"/>
              <a:gd name="connsiteX222" fmla="*/ 924157 w 1295466"/>
              <a:gd name="connsiteY222" fmla="*/ 1510189 h 1851319"/>
              <a:gd name="connsiteX223" fmla="*/ 897487 w 1295466"/>
              <a:gd name="connsiteY223" fmla="*/ 1483233 h 1851319"/>
              <a:gd name="connsiteX224" fmla="*/ 924919 w 1295466"/>
              <a:gd name="connsiteY224" fmla="*/ 1454944 h 1851319"/>
              <a:gd name="connsiteX225" fmla="*/ 1037029 w 1295466"/>
              <a:gd name="connsiteY225" fmla="*/ 1454468 h 1851319"/>
              <a:gd name="connsiteX226" fmla="*/ 1065413 w 1295466"/>
              <a:gd name="connsiteY226" fmla="*/ 1481900 h 1851319"/>
              <a:gd name="connsiteX227" fmla="*/ 1038553 w 1295466"/>
              <a:gd name="connsiteY227" fmla="*/ 1510856 h 1851319"/>
              <a:gd name="connsiteX228" fmla="*/ 1009121 w 1295466"/>
              <a:gd name="connsiteY228" fmla="*/ 1482472 h 1851319"/>
              <a:gd name="connsiteX229" fmla="*/ 1037029 w 1295466"/>
              <a:gd name="connsiteY229" fmla="*/ 1454468 h 1851319"/>
              <a:gd name="connsiteX230" fmla="*/ 1150185 w 1295466"/>
              <a:gd name="connsiteY230" fmla="*/ 1453896 h 1851319"/>
              <a:gd name="connsiteX231" fmla="*/ 1178379 w 1295466"/>
              <a:gd name="connsiteY231" fmla="*/ 1483138 h 1851319"/>
              <a:gd name="connsiteX232" fmla="*/ 1149137 w 1295466"/>
              <a:gd name="connsiteY232" fmla="*/ 1511332 h 1851319"/>
              <a:gd name="connsiteX233" fmla="*/ 1120943 w 1295466"/>
              <a:gd name="connsiteY233" fmla="*/ 1482090 h 1851319"/>
              <a:gd name="connsiteX234" fmla="*/ 1150185 w 1295466"/>
              <a:gd name="connsiteY234" fmla="*/ 1453896 h 1851319"/>
              <a:gd name="connsiteX235" fmla="*/ 1265723 w 1295466"/>
              <a:gd name="connsiteY235" fmla="*/ 1453134 h 1851319"/>
              <a:gd name="connsiteX236" fmla="*/ 1295441 w 1295466"/>
              <a:gd name="connsiteY236" fmla="*/ 1481328 h 1851319"/>
              <a:gd name="connsiteX237" fmla="*/ 1266199 w 1295466"/>
              <a:gd name="connsiteY237" fmla="*/ 1512094 h 1851319"/>
              <a:gd name="connsiteX238" fmla="*/ 1236481 w 1295466"/>
              <a:gd name="connsiteY238" fmla="*/ 1481900 h 1851319"/>
              <a:gd name="connsiteX239" fmla="*/ 1265723 w 1295466"/>
              <a:gd name="connsiteY239" fmla="*/ 1453134 h 1851319"/>
              <a:gd name="connsiteX240" fmla="*/ 15377 w 1295466"/>
              <a:gd name="connsiteY240" fmla="*/ 1355980 h 1851319"/>
              <a:gd name="connsiteX241" fmla="*/ 29093 w 1295466"/>
              <a:gd name="connsiteY241" fmla="*/ 1370458 h 1851319"/>
              <a:gd name="connsiteX242" fmla="*/ 13567 w 1295466"/>
              <a:gd name="connsiteY242" fmla="*/ 1384650 h 1851319"/>
              <a:gd name="connsiteX243" fmla="*/ 137 w 1295466"/>
              <a:gd name="connsiteY243" fmla="*/ 1370362 h 1851319"/>
              <a:gd name="connsiteX244" fmla="*/ 15377 w 1295466"/>
              <a:gd name="connsiteY244" fmla="*/ 1355980 h 1851319"/>
              <a:gd name="connsiteX245" fmla="*/ 130343 w 1295466"/>
              <a:gd name="connsiteY245" fmla="*/ 1354265 h 1851319"/>
              <a:gd name="connsiteX246" fmla="*/ 147203 w 1295466"/>
              <a:gd name="connsiteY246" fmla="*/ 1368457 h 1851319"/>
              <a:gd name="connsiteX247" fmla="*/ 131105 w 1295466"/>
              <a:gd name="connsiteY247" fmla="*/ 1386364 h 1851319"/>
              <a:gd name="connsiteX248" fmla="*/ 114722 w 1295466"/>
              <a:gd name="connsiteY248" fmla="*/ 1370743 h 1851319"/>
              <a:gd name="connsiteX249" fmla="*/ 130343 w 1295466"/>
              <a:gd name="connsiteY249" fmla="*/ 1354265 h 1851319"/>
              <a:gd name="connsiteX250" fmla="*/ 243215 w 1295466"/>
              <a:gd name="connsiteY250" fmla="*/ 1351597 h 1851319"/>
              <a:gd name="connsiteX251" fmla="*/ 262265 w 1295466"/>
              <a:gd name="connsiteY251" fmla="*/ 1370933 h 1851319"/>
              <a:gd name="connsiteX252" fmla="*/ 241882 w 1295466"/>
              <a:gd name="connsiteY252" fmla="*/ 1389126 h 1851319"/>
              <a:gd name="connsiteX253" fmla="*/ 224355 w 1295466"/>
              <a:gd name="connsiteY253" fmla="*/ 1368742 h 1851319"/>
              <a:gd name="connsiteX254" fmla="*/ 243215 w 1295466"/>
              <a:gd name="connsiteY254" fmla="*/ 1351597 h 1851319"/>
              <a:gd name="connsiteX255" fmla="*/ 355419 w 1295466"/>
              <a:gd name="connsiteY255" fmla="*/ 1350360 h 1851319"/>
              <a:gd name="connsiteX256" fmla="*/ 375803 w 1295466"/>
              <a:gd name="connsiteY256" fmla="*/ 1370362 h 1851319"/>
              <a:gd name="connsiteX257" fmla="*/ 355419 w 1295466"/>
              <a:gd name="connsiteY257" fmla="*/ 1390365 h 1851319"/>
              <a:gd name="connsiteX258" fmla="*/ 335417 w 1295466"/>
              <a:gd name="connsiteY258" fmla="*/ 1370362 h 1851319"/>
              <a:gd name="connsiteX259" fmla="*/ 355419 w 1295466"/>
              <a:gd name="connsiteY259" fmla="*/ 1350360 h 1851319"/>
              <a:gd name="connsiteX260" fmla="*/ 473339 w 1295466"/>
              <a:gd name="connsiteY260" fmla="*/ 1349122 h 1851319"/>
              <a:gd name="connsiteX261" fmla="*/ 492865 w 1295466"/>
              <a:gd name="connsiteY261" fmla="*/ 1371982 h 1851319"/>
              <a:gd name="connsiteX262" fmla="*/ 470005 w 1295466"/>
              <a:gd name="connsiteY262" fmla="*/ 1391508 h 1851319"/>
              <a:gd name="connsiteX263" fmla="*/ 450193 w 1295466"/>
              <a:gd name="connsiteY263" fmla="*/ 1368648 h 1851319"/>
              <a:gd name="connsiteX264" fmla="*/ 473339 w 1295466"/>
              <a:gd name="connsiteY264" fmla="*/ 1349122 h 1851319"/>
              <a:gd name="connsiteX265" fmla="*/ 582876 w 1295466"/>
              <a:gd name="connsiteY265" fmla="*/ 1346835 h 1851319"/>
              <a:gd name="connsiteX266" fmla="*/ 608022 w 1295466"/>
              <a:gd name="connsiteY266" fmla="*/ 1369695 h 1851319"/>
              <a:gd name="connsiteX267" fmla="*/ 584115 w 1295466"/>
              <a:gd name="connsiteY267" fmla="*/ 1393793 h 1851319"/>
              <a:gd name="connsiteX268" fmla="*/ 560493 w 1295466"/>
              <a:gd name="connsiteY268" fmla="*/ 1369981 h 1851319"/>
              <a:gd name="connsiteX269" fmla="*/ 582876 w 1295466"/>
              <a:gd name="connsiteY269" fmla="*/ 1346835 h 1851319"/>
              <a:gd name="connsiteX270" fmla="*/ 696129 w 1295466"/>
              <a:gd name="connsiteY270" fmla="*/ 1345788 h 1851319"/>
              <a:gd name="connsiteX271" fmla="*/ 720893 w 1295466"/>
              <a:gd name="connsiteY271" fmla="*/ 1371124 h 1851319"/>
              <a:gd name="connsiteX272" fmla="*/ 696510 w 1295466"/>
              <a:gd name="connsiteY272" fmla="*/ 1394937 h 1851319"/>
              <a:gd name="connsiteX273" fmla="*/ 671840 w 1295466"/>
              <a:gd name="connsiteY273" fmla="*/ 1369505 h 1851319"/>
              <a:gd name="connsiteX274" fmla="*/ 696129 w 1295466"/>
              <a:gd name="connsiteY274" fmla="*/ 1345788 h 1851319"/>
              <a:gd name="connsiteX275" fmla="*/ 809762 w 1295466"/>
              <a:gd name="connsiteY275" fmla="*/ 1345025 h 1851319"/>
              <a:gd name="connsiteX276" fmla="*/ 833860 w 1295466"/>
              <a:gd name="connsiteY276" fmla="*/ 1371028 h 1851319"/>
              <a:gd name="connsiteX277" fmla="*/ 808333 w 1295466"/>
              <a:gd name="connsiteY277" fmla="*/ 1395889 h 1851319"/>
              <a:gd name="connsiteX278" fmla="*/ 783187 w 1295466"/>
              <a:gd name="connsiteY278" fmla="*/ 1370647 h 1851319"/>
              <a:gd name="connsiteX279" fmla="*/ 809762 w 1295466"/>
              <a:gd name="connsiteY279" fmla="*/ 1345025 h 1851319"/>
              <a:gd name="connsiteX280" fmla="*/ 925300 w 1295466"/>
              <a:gd name="connsiteY280" fmla="*/ 1342930 h 1851319"/>
              <a:gd name="connsiteX281" fmla="*/ 952446 w 1295466"/>
              <a:gd name="connsiteY281" fmla="*/ 1371696 h 1851319"/>
              <a:gd name="connsiteX282" fmla="*/ 924633 w 1295466"/>
              <a:gd name="connsiteY282" fmla="*/ 1397794 h 1851319"/>
              <a:gd name="connsiteX283" fmla="*/ 897486 w 1295466"/>
              <a:gd name="connsiteY283" fmla="*/ 1369029 h 1851319"/>
              <a:gd name="connsiteX284" fmla="*/ 925300 w 1295466"/>
              <a:gd name="connsiteY284" fmla="*/ 1342930 h 1851319"/>
              <a:gd name="connsiteX285" fmla="*/ 1037695 w 1295466"/>
              <a:gd name="connsiteY285" fmla="*/ 1342168 h 1851319"/>
              <a:gd name="connsiteX286" fmla="*/ 1065507 w 1295466"/>
              <a:gd name="connsiteY286" fmla="*/ 1370267 h 1851319"/>
              <a:gd name="connsiteX287" fmla="*/ 1035885 w 1295466"/>
              <a:gd name="connsiteY287" fmla="*/ 1398556 h 1851319"/>
              <a:gd name="connsiteX288" fmla="*/ 1009120 w 1295466"/>
              <a:gd name="connsiteY288" fmla="*/ 1369410 h 1851319"/>
              <a:gd name="connsiteX289" fmla="*/ 1037695 w 1295466"/>
              <a:gd name="connsiteY289" fmla="*/ 1342168 h 1851319"/>
              <a:gd name="connsiteX290" fmla="*/ 1149805 w 1295466"/>
              <a:gd name="connsiteY290" fmla="*/ 1341502 h 1851319"/>
              <a:gd name="connsiteX291" fmla="*/ 1178380 w 1295466"/>
              <a:gd name="connsiteY291" fmla="*/ 1370457 h 1851319"/>
              <a:gd name="connsiteX292" fmla="*/ 1149424 w 1295466"/>
              <a:gd name="connsiteY292" fmla="*/ 1399032 h 1851319"/>
              <a:gd name="connsiteX293" fmla="*/ 1120849 w 1295466"/>
              <a:gd name="connsiteY293" fmla="*/ 1370077 h 1851319"/>
              <a:gd name="connsiteX294" fmla="*/ 1149805 w 1295466"/>
              <a:gd name="connsiteY294" fmla="*/ 1341502 h 1851319"/>
              <a:gd name="connsiteX295" fmla="*/ 1265914 w 1295466"/>
              <a:gd name="connsiteY295" fmla="*/ 1341121 h 1851319"/>
              <a:gd name="connsiteX296" fmla="*/ 1295155 w 1295466"/>
              <a:gd name="connsiteY296" fmla="*/ 1369696 h 1851319"/>
              <a:gd name="connsiteX297" fmla="*/ 1265056 w 1295466"/>
              <a:gd name="connsiteY297" fmla="*/ 1399509 h 1851319"/>
              <a:gd name="connsiteX298" fmla="*/ 1236767 w 1295466"/>
              <a:gd name="connsiteY298" fmla="*/ 1369886 h 1851319"/>
              <a:gd name="connsiteX299" fmla="*/ 1265914 w 1295466"/>
              <a:gd name="connsiteY299" fmla="*/ 1341121 h 1851319"/>
              <a:gd name="connsiteX300" fmla="*/ 14615 w 1295466"/>
              <a:gd name="connsiteY300" fmla="*/ 1245013 h 1851319"/>
              <a:gd name="connsiteX301" fmla="*/ 27379 w 1295466"/>
              <a:gd name="connsiteY301" fmla="*/ 1259301 h 1851319"/>
              <a:gd name="connsiteX302" fmla="*/ 14139 w 1295466"/>
              <a:gd name="connsiteY302" fmla="*/ 1271207 h 1851319"/>
              <a:gd name="connsiteX303" fmla="*/ 1376 w 1295466"/>
              <a:gd name="connsiteY303" fmla="*/ 1256824 h 1851319"/>
              <a:gd name="connsiteX304" fmla="*/ 14615 w 1295466"/>
              <a:gd name="connsiteY304" fmla="*/ 1245013 h 1851319"/>
              <a:gd name="connsiteX305" fmla="*/ 131391 w 1295466"/>
              <a:gd name="connsiteY305" fmla="*/ 1241965 h 1851319"/>
              <a:gd name="connsiteX306" fmla="*/ 146821 w 1295466"/>
              <a:gd name="connsiteY306" fmla="*/ 1258634 h 1851319"/>
              <a:gd name="connsiteX307" fmla="*/ 130058 w 1295466"/>
              <a:gd name="connsiteY307" fmla="*/ 1274350 h 1851319"/>
              <a:gd name="connsiteX308" fmla="*/ 114722 w 1295466"/>
              <a:gd name="connsiteY308" fmla="*/ 1257395 h 1851319"/>
              <a:gd name="connsiteX309" fmla="*/ 131391 w 1295466"/>
              <a:gd name="connsiteY309" fmla="*/ 1241965 h 1851319"/>
              <a:gd name="connsiteX310" fmla="*/ 241690 w 1295466"/>
              <a:gd name="connsiteY310" fmla="*/ 1239774 h 1851319"/>
              <a:gd name="connsiteX311" fmla="*/ 261312 w 1295466"/>
              <a:gd name="connsiteY311" fmla="*/ 1257586 h 1851319"/>
              <a:gd name="connsiteX312" fmla="*/ 242452 w 1295466"/>
              <a:gd name="connsiteY312" fmla="*/ 1276255 h 1851319"/>
              <a:gd name="connsiteX313" fmla="*/ 224450 w 1295466"/>
              <a:gd name="connsiteY313" fmla="*/ 1258253 h 1851319"/>
              <a:gd name="connsiteX314" fmla="*/ 241690 w 1295466"/>
              <a:gd name="connsiteY314" fmla="*/ 1239774 h 1851319"/>
              <a:gd name="connsiteX315" fmla="*/ 355610 w 1295466"/>
              <a:gd name="connsiteY315" fmla="*/ 1238250 h 1851319"/>
              <a:gd name="connsiteX316" fmla="*/ 375136 w 1295466"/>
              <a:gd name="connsiteY316" fmla="*/ 1256728 h 1851319"/>
              <a:gd name="connsiteX317" fmla="*/ 356277 w 1295466"/>
              <a:gd name="connsiteY317" fmla="*/ 1278255 h 1851319"/>
              <a:gd name="connsiteX318" fmla="*/ 335702 w 1295466"/>
              <a:gd name="connsiteY318" fmla="*/ 1258348 h 1851319"/>
              <a:gd name="connsiteX319" fmla="*/ 355610 w 1295466"/>
              <a:gd name="connsiteY319" fmla="*/ 1238250 h 1851319"/>
              <a:gd name="connsiteX320" fmla="*/ 472101 w 1295466"/>
              <a:gd name="connsiteY320" fmla="*/ 1236536 h 1851319"/>
              <a:gd name="connsiteX321" fmla="*/ 492865 w 1295466"/>
              <a:gd name="connsiteY321" fmla="*/ 1258444 h 1851319"/>
              <a:gd name="connsiteX322" fmla="*/ 471243 w 1295466"/>
              <a:gd name="connsiteY322" fmla="*/ 1279208 h 1851319"/>
              <a:gd name="connsiteX323" fmla="*/ 450479 w 1295466"/>
              <a:gd name="connsiteY323" fmla="*/ 1257586 h 1851319"/>
              <a:gd name="connsiteX324" fmla="*/ 472101 w 1295466"/>
              <a:gd name="connsiteY324" fmla="*/ 1236536 h 1851319"/>
              <a:gd name="connsiteX325" fmla="*/ 583543 w 1295466"/>
              <a:gd name="connsiteY325" fmla="*/ 1234154 h 1851319"/>
              <a:gd name="connsiteX326" fmla="*/ 607260 w 1295466"/>
              <a:gd name="connsiteY326" fmla="*/ 1258252 h 1851319"/>
              <a:gd name="connsiteX327" fmla="*/ 584686 w 1295466"/>
              <a:gd name="connsiteY327" fmla="*/ 1281208 h 1851319"/>
              <a:gd name="connsiteX328" fmla="*/ 560778 w 1295466"/>
              <a:gd name="connsiteY328" fmla="*/ 1257681 h 1851319"/>
              <a:gd name="connsiteX329" fmla="*/ 583543 w 1295466"/>
              <a:gd name="connsiteY329" fmla="*/ 1234154 h 1851319"/>
              <a:gd name="connsiteX330" fmla="*/ 697462 w 1295466"/>
              <a:gd name="connsiteY330" fmla="*/ 1233679 h 1851319"/>
              <a:gd name="connsiteX331" fmla="*/ 720989 w 1295466"/>
              <a:gd name="connsiteY331" fmla="*/ 1258158 h 1851319"/>
              <a:gd name="connsiteX332" fmla="*/ 697176 w 1295466"/>
              <a:gd name="connsiteY332" fmla="*/ 1282256 h 1851319"/>
              <a:gd name="connsiteX333" fmla="*/ 671935 w 1295466"/>
              <a:gd name="connsiteY333" fmla="*/ 1257872 h 1851319"/>
              <a:gd name="connsiteX334" fmla="*/ 697462 w 1295466"/>
              <a:gd name="connsiteY334" fmla="*/ 1233679 h 1851319"/>
              <a:gd name="connsiteX335" fmla="*/ 809000 w 1295466"/>
              <a:gd name="connsiteY335" fmla="*/ 1233107 h 1851319"/>
              <a:gd name="connsiteX336" fmla="*/ 833955 w 1295466"/>
              <a:gd name="connsiteY336" fmla="*/ 1258348 h 1851319"/>
              <a:gd name="connsiteX337" fmla="*/ 808333 w 1295466"/>
              <a:gd name="connsiteY337" fmla="*/ 1282922 h 1851319"/>
              <a:gd name="connsiteX338" fmla="*/ 783759 w 1295466"/>
              <a:gd name="connsiteY338" fmla="*/ 1257681 h 1851319"/>
              <a:gd name="connsiteX339" fmla="*/ 809000 w 1295466"/>
              <a:gd name="connsiteY339" fmla="*/ 1233107 h 1851319"/>
              <a:gd name="connsiteX340" fmla="*/ 924824 w 1295466"/>
              <a:gd name="connsiteY340" fmla="*/ 1230821 h 1851319"/>
              <a:gd name="connsiteX341" fmla="*/ 952256 w 1295466"/>
              <a:gd name="connsiteY341" fmla="*/ 1257300 h 1851319"/>
              <a:gd name="connsiteX342" fmla="*/ 924253 w 1295466"/>
              <a:gd name="connsiteY342" fmla="*/ 1285208 h 1851319"/>
              <a:gd name="connsiteX343" fmla="*/ 897773 w 1295466"/>
              <a:gd name="connsiteY343" fmla="*/ 1257776 h 1851319"/>
              <a:gd name="connsiteX344" fmla="*/ 924824 w 1295466"/>
              <a:gd name="connsiteY344" fmla="*/ 1230821 h 1851319"/>
              <a:gd name="connsiteX345" fmla="*/ 1037028 w 1295466"/>
              <a:gd name="connsiteY345" fmla="*/ 1230154 h 1851319"/>
              <a:gd name="connsiteX346" fmla="*/ 1065127 w 1295466"/>
              <a:gd name="connsiteY346" fmla="*/ 1258253 h 1851319"/>
              <a:gd name="connsiteX347" fmla="*/ 1036552 w 1295466"/>
              <a:gd name="connsiteY347" fmla="*/ 1285875 h 1851319"/>
              <a:gd name="connsiteX348" fmla="*/ 1009405 w 1295466"/>
              <a:gd name="connsiteY348" fmla="*/ 1256729 h 1851319"/>
              <a:gd name="connsiteX349" fmla="*/ 1037028 w 1295466"/>
              <a:gd name="connsiteY349" fmla="*/ 1230154 h 1851319"/>
              <a:gd name="connsiteX350" fmla="*/ 1150185 w 1295466"/>
              <a:gd name="connsiteY350" fmla="*/ 1229678 h 1851319"/>
              <a:gd name="connsiteX351" fmla="*/ 1177998 w 1295466"/>
              <a:gd name="connsiteY351" fmla="*/ 1257491 h 1851319"/>
              <a:gd name="connsiteX352" fmla="*/ 1151137 w 1295466"/>
              <a:gd name="connsiteY352" fmla="*/ 1286352 h 1851319"/>
              <a:gd name="connsiteX353" fmla="*/ 1121324 w 1295466"/>
              <a:gd name="connsiteY353" fmla="*/ 1258443 h 1851319"/>
              <a:gd name="connsiteX354" fmla="*/ 1150185 w 1295466"/>
              <a:gd name="connsiteY354" fmla="*/ 1229678 h 1851319"/>
              <a:gd name="connsiteX355" fmla="*/ 1265533 w 1295466"/>
              <a:gd name="connsiteY355" fmla="*/ 1229487 h 1851319"/>
              <a:gd name="connsiteX356" fmla="*/ 1294394 w 1295466"/>
              <a:gd name="connsiteY356" fmla="*/ 1258253 h 1851319"/>
              <a:gd name="connsiteX357" fmla="*/ 1265248 w 1295466"/>
              <a:gd name="connsiteY357" fmla="*/ 1286637 h 1851319"/>
              <a:gd name="connsiteX358" fmla="*/ 1237340 w 1295466"/>
              <a:gd name="connsiteY358" fmla="*/ 1256919 h 1851319"/>
              <a:gd name="connsiteX359" fmla="*/ 1265533 w 1295466"/>
              <a:gd name="connsiteY359" fmla="*/ 1229487 h 1851319"/>
              <a:gd name="connsiteX360" fmla="*/ 14709 w 1295466"/>
              <a:gd name="connsiteY360" fmla="*/ 1133190 h 1851319"/>
              <a:gd name="connsiteX361" fmla="*/ 27092 w 1295466"/>
              <a:gd name="connsiteY361" fmla="*/ 1145667 h 1851319"/>
              <a:gd name="connsiteX362" fmla="*/ 15091 w 1295466"/>
              <a:gd name="connsiteY362" fmla="*/ 1158240 h 1851319"/>
              <a:gd name="connsiteX363" fmla="*/ 1946 w 1295466"/>
              <a:gd name="connsiteY363" fmla="*/ 1144905 h 1851319"/>
              <a:gd name="connsiteX364" fmla="*/ 14709 w 1295466"/>
              <a:gd name="connsiteY364" fmla="*/ 1133190 h 1851319"/>
              <a:gd name="connsiteX365" fmla="*/ 131201 w 1295466"/>
              <a:gd name="connsiteY365" fmla="*/ 1129951 h 1851319"/>
              <a:gd name="connsiteX366" fmla="*/ 146917 w 1295466"/>
              <a:gd name="connsiteY366" fmla="*/ 1144048 h 1851319"/>
              <a:gd name="connsiteX367" fmla="*/ 130248 w 1295466"/>
              <a:gd name="connsiteY367" fmla="*/ 1161479 h 1851319"/>
              <a:gd name="connsiteX368" fmla="*/ 115008 w 1295466"/>
              <a:gd name="connsiteY368" fmla="*/ 1146239 h 1851319"/>
              <a:gd name="connsiteX369" fmla="*/ 131201 w 1295466"/>
              <a:gd name="connsiteY369" fmla="*/ 1129951 h 1851319"/>
              <a:gd name="connsiteX370" fmla="*/ 242453 w 1295466"/>
              <a:gd name="connsiteY370" fmla="*/ 1128141 h 1851319"/>
              <a:gd name="connsiteX371" fmla="*/ 260836 w 1295466"/>
              <a:gd name="connsiteY371" fmla="*/ 1145381 h 1851319"/>
              <a:gd name="connsiteX372" fmla="*/ 243596 w 1295466"/>
              <a:gd name="connsiteY372" fmla="*/ 1163384 h 1851319"/>
              <a:gd name="connsiteX373" fmla="*/ 225403 w 1295466"/>
              <a:gd name="connsiteY373" fmla="*/ 1146334 h 1851319"/>
              <a:gd name="connsiteX374" fmla="*/ 242453 w 1295466"/>
              <a:gd name="connsiteY374" fmla="*/ 1128141 h 1851319"/>
              <a:gd name="connsiteX375" fmla="*/ 357325 w 1295466"/>
              <a:gd name="connsiteY375" fmla="*/ 1126332 h 1851319"/>
              <a:gd name="connsiteX376" fmla="*/ 375327 w 1295466"/>
              <a:gd name="connsiteY376" fmla="*/ 1146810 h 1851319"/>
              <a:gd name="connsiteX377" fmla="*/ 353514 w 1295466"/>
              <a:gd name="connsiteY377" fmla="*/ 1165098 h 1851319"/>
              <a:gd name="connsiteX378" fmla="*/ 335989 w 1295466"/>
              <a:gd name="connsiteY378" fmla="*/ 1144810 h 1851319"/>
              <a:gd name="connsiteX379" fmla="*/ 357325 w 1295466"/>
              <a:gd name="connsiteY379" fmla="*/ 1126332 h 1851319"/>
              <a:gd name="connsiteX380" fmla="*/ 471815 w 1295466"/>
              <a:gd name="connsiteY380" fmla="*/ 1125093 h 1851319"/>
              <a:gd name="connsiteX381" fmla="*/ 492579 w 1295466"/>
              <a:gd name="connsiteY381" fmla="*/ 1144619 h 1851319"/>
              <a:gd name="connsiteX382" fmla="*/ 471624 w 1295466"/>
              <a:gd name="connsiteY382" fmla="*/ 1166146 h 1851319"/>
              <a:gd name="connsiteX383" fmla="*/ 451145 w 1295466"/>
              <a:gd name="connsiteY383" fmla="*/ 1146524 h 1851319"/>
              <a:gd name="connsiteX384" fmla="*/ 471815 w 1295466"/>
              <a:gd name="connsiteY384" fmla="*/ 1125093 h 1851319"/>
              <a:gd name="connsiteX385" fmla="*/ 583352 w 1295466"/>
              <a:gd name="connsiteY385" fmla="*/ 1123188 h 1851319"/>
              <a:gd name="connsiteX386" fmla="*/ 606974 w 1295466"/>
              <a:gd name="connsiteY386" fmla="*/ 1145191 h 1851319"/>
              <a:gd name="connsiteX387" fmla="*/ 583733 w 1295466"/>
              <a:gd name="connsiteY387" fmla="*/ 1168146 h 1851319"/>
              <a:gd name="connsiteX388" fmla="*/ 561540 w 1295466"/>
              <a:gd name="connsiteY388" fmla="*/ 1144905 h 1851319"/>
              <a:gd name="connsiteX389" fmla="*/ 583352 w 1295466"/>
              <a:gd name="connsiteY389" fmla="*/ 1123188 h 1851319"/>
              <a:gd name="connsiteX390" fmla="*/ 696890 w 1295466"/>
              <a:gd name="connsiteY390" fmla="*/ 1121950 h 1851319"/>
              <a:gd name="connsiteX391" fmla="*/ 720608 w 1295466"/>
              <a:gd name="connsiteY391" fmla="*/ 1146239 h 1851319"/>
              <a:gd name="connsiteX392" fmla="*/ 695747 w 1295466"/>
              <a:gd name="connsiteY392" fmla="*/ 1169384 h 1851319"/>
              <a:gd name="connsiteX393" fmla="*/ 672602 w 1295466"/>
              <a:gd name="connsiteY393" fmla="*/ 1145096 h 1851319"/>
              <a:gd name="connsiteX394" fmla="*/ 696890 w 1295466"/>
              <a:gd name="connsiteY394" fmla="*/ 1121950 h 1851319"/>
              <a:gd name="connsiteX395" fmla="*/ 808619 w 1295466"/>
              <a:gd name="connsiteY395" fmla="*/ 1120902 h 1851319"/>
              <a:gd name="connsiteX396" fmla="*/ 833384 w 1295466"/>
              <a:gd name="connsiteY396" fmla="*/ 1146048 h 1851319"/>
              <a:gd name="connsiteX397" fmla="*/ 807571 w 1295466"/>
              <a:gd name="connsiteY397" fmla="*/ 1170432 h 1851319"/>
              <a:gd name="connsiteX398" fmla="*/ 783854 w 1295466"/>
              <a:gd name="connsiteY398" fmla="*/ 1144143 h 1851319"/>
              <a:gd name="connsiteX399" fmla="*/ 808619 w 1295466"/>
              <a:gd name="connsiteY399" fmla="*/ 1120902 h 1851319"/>
              <a:gd name="connsiteX400" fmla="*/ 923586 w 1295466"/>
              <a:gd name="connsiteY400" fmla="*/ 1119283 h 1851319"/>
              <a:gd name="connsiteX401" fmla="*/ 951494 w 1295466"/>
              <a:gd name="connsiteY401" fmla="*/ 1144810 h 1851319"/>
              <a:gd name="connsiteX402" fmla="*/ 925300 w 1295466"/>
              <a:gd name="connsiteY402" fmla="*/ 1172242 h 1851319"/>
              <a:gd name="connsiteX403" fmla="*/ 898535 w 1295466"/>
              <a:gd name="connsiteY403" fmla="*/ 1145572 h 1851319"/>
              <a:gd name="connsiteX404" fmla="*/ 923586 w 1295466"/>
              <a:gd name="connsiteY404" fmla="*/ 1119283 h 1851319"/>
              <a:gd name="connsiteX405" fmla="*/ 1037029 w 1295466"/>
              <a:gd name="connsiteY405" fmla="*/ 1118235 h 1851319"/>
              <a:gd name="connsiteX406" fmla="*/ 1064747 w 1295466"/>
              <a:gd name="connsiteY406" fmla="*/ 1146429 h 1851319"/>
              <a:gd name="connsiteX407" fmla="*/ 1037505 w 1295466"/>
              <a:gd name="connsiteY407" fmla="*/ 1173194 h 1851319"/>
              <a:gd name="connsiteX408" fmla="*/ 1009787 w 1295466"/>
              <a:gd name="connsiteY408" fmla="*/ 1145000 h 1851319"/>
              <a:gd name="connsiteX409" fmla="*/ 1037029 w 1295466"/>
              <a:gd name="connsiteY409" fmla="*/ 1118235 h 1851319"/>
              <a:gd name="connsiteX410" fmla="*/ 1149995 w 1295466"/>
              <a:gd name="connsiteY410" fmla="*/ 1117854 h 1851319"/>
              <a:gd name="connsiteX411" fmla="*/ 1177427 w 1295466"/>
              <a:gd name="connsiteY411" fmla="*/ 1144619 h 1851319"/>
              <a:gd name="connsiteX412" fmla="*/ 1150186 w 1295466"/>
              <a:gd name="connsiteY412" fmla="*/ 1173575 h 1851319"/>
              <a:gd name="connsiteX413" fmla="*/ 1121706 w 1295466"/>
              <a:gd name="connsiteY413" fmla="*/ 1145858 h 1851319"/>
              <a:gd name="connsiteX414" fmla="*/ 1149995 w 1295466"/>
              <a:gd name="connsiteY414" fmla="*/ 1117854 h 1851319"/>
              <a:gd name="connsiteX415" fmla="*/ 1266104 w 1295466"/>
              <a:gd name="connsiteY415" fmla="*/ 1117569 h 1851319"/>
              <a:gd name="connsiteX416" fmla="*/ 1294012 w 1295466"/>
              <a:gd name="connsiteY416" fmla="*/ 1145762 h 1851319"/>
              <a:gd name="connsiteX417" fmla="*/ 1265819 w 1295466"/>
              <a:gd name="connsiteY417" fmla="*/ 1173671 h 1851319"/>
              <a:gd name="connsiteX418" fmla="*/ 1237911 w 1295466"/>
              <a:gd name="connsiteY418" fmla="*/ 1145477 h 1851319"/>
              <a:gd name="connsiteX419" fmla="*/ 1266104 w 1295466"/>
              <a:gd name="connsiteY419" fmla="*/ 1117569 h 1851319"/>
              <a:gd name="connsiteX420" fmla="*/ 15472 w 1295466"/>
              <a:gd name="connsiteY420" fmla="*/ 1017270 h 1851319"/>
              <a:gd name="connsiteX421" fmla="*/ 26521 w 1295466"/>
              <a:gd name="connsiteY421" fmla="*/ 1028986 h 1851319"/>
              <a:gd name="connsiteX422" fmla="*/ 14329 w 1295466"/>
              <a:gd name="connsiteY422" fmla="*/ 1041654 h 1851319"/>
              <a:gd name="connsiteX423" fmla="*/ 2327 w 1295466"/>
              <a:gd name="connsiteY423" fmla="*/ 1028795 h 1851319"/>
              <a:gd name="connsiteX424" fmla="*/ 15472 w 1295466"/>
              <a:gd name="connsiteY424" fmla="*/ 1017270 h 1851319"/>
              <a:gd name="connsiteX425" fmla="*/ 131773 w 1295466"/>
              <a:gd name="connsiteY425" fmla="*/ 1013937 h 1851319"/>
              <a:gd name="connsiteX426" fmla="*/ 146727 w 1295466"/>
              <a:gd name="connsiteY426" fmla="*/ 1028987 h 1851319"/>
              <a:gd name="connsiteX427" fmla="*/ 130820 w 1295466"/>
              <a:gd name="connsiteY427" fmla="*/ 1044703 h 1851319"/>
              <a:gd name="connsiteX428" fmla="*/ 115485 w 1295466"/>
              <a:gd name="connsiteY428" fmla="*/ 1027843 h 1851319"/>
              <a:gd name="connsiteX429" fmla="*/ 131773 w 1295466"/>
              <a:gd name="connsiteY429" fmla="*/ 1013937 h 1851319"/>
              <a:gd name="connsiteX430" fmla="*/ 242643 w 1295466"/>
              <a:gd name="connsiteY430" fmla="*/ 1012127 h 1851319"/>
              <a:gd name="connsiteX431" fmla="*/ 260169 w 1295466"/>
              <a:gd name="connsiteY431" fmla="*/ 1029272 h 1851319"/>
              <a:gd name="connsiteX432" fmla="*/ 244643 w 1295466"/>
              <a:gd name="connsiteY432" fmla="*/ 1046417 h 1851319"/>
              <a:gd name="connsiteX433" fmla="*/ 225974 w 1295466"/>
              <a:gd name="connsiteY433" fmla="*/ 1030510 h 1851319"/>
              <a:gd name="connsiteX434" fmla="*/ 242643 w 1295466"/>
              <a:gd name="connsiteY434" fmla="*/ 1012127 h 1851319"/>
              <a:gd name="connsiteX435" fmla="*/ 356562 w 1295466"/>
              <a:gd name="connsiteY435" fmla="*/ 1010317 h 1851319"/>
              <a:gd name="connsiteX436" fmla="*/ 374565 w 1295466"/>
              <a:gd name="connsiteY436" fmla="*/ 1030033 h 1851319"/>
              <a:gd name="connsiteX437" fmla="*/ 355229 w 1295466"/>
              <a:gd name="connsiteY437" fmla="*/ 1048988 h 1851319"/>
              <a:gd name="connsiteX438" fmla="*/ 336274 w 1295466"/>
              <a:gd name="connsiteY438" fmla="*/ 1029748 h 1851319"/>
              <a:gd name="connsiteX439" fmla="*/ 356562 w 1295466"/>
              <a:gd name="connsiteY439" fmla="*/ 1010317 h 1851319"/>
              <a:gd name="connsiteX440" fmla="*/ 472292 w 1295466"/>
              <a:gd name="connsiteY440" fmla="*/ 1009078 h 1851319"/>
              <a:gd name="connsiteX441" fmla="*/ 492008 w 1295466"/>
              <a:gd name="connsiteY441" fmla="*/ 1029462 h 1851319"/>
              <a:gd name="connsiteX442" fmla="*/ 472196 w 1295466"/>
              <a:gd name="connsiteY442" fmla="*/ 1049941 h 1851319"/>
              <a:gd name="connsiteX443" fmla="*/ 451432 w 1295466"/>
              <a:gd name="connsiteY443" fmla="*/ 1030224 h 1851319"/>
              <a:gd name="connsiteX444" fmla="*/ 472292 w 1295466"/>
              <a:gd name="connsiteY444" fmla="*/ 1009078 h 1851319"/>
              <a:gd name="connsiteX445" fmla="*/ 584115 w 1295466"/>
              <a:gd name="connsiteY445" fmla="*/ 1008126 h 1851319"/>
              <a:gd name="connsiteX446" fmla="*/ 605451 w 1295466"/>
              <a:gd name="connsiteY446" fmla="*/ 1028700 h 1851319"/>
              <a:gd name="connsiteX447" fmla="*/ 583829 w 1295466"/>
              <a:gd name="connsiteY447" fmla="*/ 1050512 h 1851319"/>
              <a:gd name="connsiteX448" fmla="*/ 562779 w 1295466"/>
              <a:gd name="connsiteY448" fmla="*/ 1029176 h 1851319"/>
              <a:gd name="connsiteX449" fmla="*/ 584115 w 1295466"/>
              <a:gd name="connsiteY449" fmla="*/ 1008126 h 1851319"/>
              <a:gd name="connsiteX450" fmla="*/ 696605 w 1295466"/>
              <a:gd name="connsiteY450" fmla="*/ 1006126 h 1851319"/>
              <a:gd name="connsiteX451" fmla="*/ 720131 w 1295466"/>
              <a:gd name="connsiteY451" fmla="*/ 1028891 h 1851319"/>
              <a:gd name="connsiteX452" fmla="*/ 696033 w 1295466"/>
              <a:gd name="connsiteY452" fmla="*/ 1052608 h 1851319"/>
              <a:gd name="connsiteX453" fmla="*/ 673077 w 1295466"/>
              <a:gd name="connsiteY453" fmla="*/ 1030034 h 1851319"/>
              <a:gd name="connsiteX454" fmla="*/ 696605 w 1295466"/>
              <a:gd name="connsiteY454" fmla="*/ 1006126 h 1851319"/>
              <a:gd name="connsiteX455" fmla="*/ 808904 w 1295466"/>
              <a:gd name="connsiteY455" fmla="*/ 1005269 h 1851319"/>
              <a:gd name="connsiteX456" fmla="*/ 832621 w 1295466"/>
              <a:gd name="connsiteY456" fmla="*/ 1029081 h 1851319"/>
              <a:gd name="connsiteX457" fmla="*/ 809666 w 1295466"/>
              <a:gd name="connsiteY457" fmla="*/ 1053846 h 1851319"/>
              <a:gd name="connsiteX458" fmla="*/ 784615 w 1295466"/>
              <a:gd name="connsiteY458" fmla="*/ 1030605 h 1851319"/>
              <a:gd name="connsiteX459" fmla="*/ 808904 w 1295466"/>
              <a:gd name="connsiteY459" fmla="*/ 1005269 h 1851319"/>
              <a:gd name="connsiteX460" fmla="*/ 923681 w 1295466"/>
              <a:gd name="connsiteY460" fmla="*/ 1004602 h 1851319"/>
              <a:gd name="connsiteX461" fmla="*/ 949875 w 1295466"/>
              <a:gd name="connsiteY461" fmla="*/ 1028605 h 1851319"/>
              <a:gd name="connsiteX462" fmla="*/ 925300 w 1295466"/>
              <a:gd name="connsiteY462" fmla="*/ 1054132 h 1851319"/>
              <a:gd name="connsiteX463" fmla="*/ 900345 w 1295466"/>
              <a:gd name="connsiteY463" fmla="*/ 1029176 h 1851319"/>
              <a:gd name="connsiteX464" fmla="*/ 923681 w 1295466"/>
              <a:gd name="connsiteY464" fmla="*/ 1004602 h 1851319"/>
              <a:gd name="connsiteX465" fmla="*/ 1039886 w 1295466"/>
              <a:gd name="connsiteY465" fmla="*/ 1004126 h 1851319"/>
              <a:gd name="connsiteX466" fmla="*/ 1062460 w 1295466"/>
              <a:gd name="connsiteY466" fmla="*/ 1031463 h 1851319"/>
              <a:gd name="connsiteX467" fmla="*/ 1035599 w 1295466"/>
              <a:gd name="connsiteY467" fmla="*/ 1054799 h 1851319"/>
              <a:gd name="connsiteX468" fmla="*/ 1011882 w 1295466"/>
              <a:gd name="connsiteY468" fmla="*/ 1028129 h 1851319"/>
              <a:gd name="connsiteX469" fmla="*/ 1039886 w 1295466"/>
              <a:gd name="connsiteY469" fmla="*/ 1004126 h 1851319"/>
              <a:gd name="connsiteX470" fmla="*/ 1150090 w 1295466"/>
              <a:gd name="connsiteY470" fmla="*/ 1002412 h 1851319"/>
              <a:gd name="connsiteX471" fmla="*/ 1176474 w 1295466"/>
              <a:gd name="connsiteY471" fmla="*/ 1029844 h 1851319"/>
              <a:gd name="connsiteX472" fmla="*/ 1149042 w 1295466"/>
              <a:gd name="connsiteY472" fmla="*/ 1056228 h 1851319"/>
              <a:gd name="connsiteX473" fmla="*/ 1122658 w 1295466"/>
              <a:gd name="connsiteY473" fmla="*/ 1028796 h 1851319"/>
              <a:gd name="connsiteX474" fmla="*/ 1150090 w 1295466"/>
              <a:gd name="connsiteY474" fmla="*/ 1002412 h 1851319"/>
              <a:gd name="connsiteX475" fmla="*/ 1266866 w 1295466"/>
              <a:gd name="connsiteY475" fmla="*/ 1002126 h 1851319"/>
              <a:gd name="connsiteX476" fmla="*/ 1293155 w 1295466"/>
              <a:gd name="connsiteY476" fmla="*/ 1029844 h 1851319"/>
              <a:gd name="connsiteX477" fmla="*/ 1266009 w 1295466"/>
              <a:gd name="connsiteY477" fmla="*/ 1056609 h 1851319"/>
              <a:gd name="connsiteX478" fmla="*/ 1238767 w 1295466"/>
              <a:gd name="connsiteY478" fmla="*/ 1027939 h 1851319"/>
              <a:gd name="connsiteX479" fmla="*/ 1266866 w 1295466"/>
              <a:gd name="connsiteY479" fmla="*/ 1002126 h 1851319"/>
              <a:gd name="connsiteX480" fmla="*/ 15853 w 1295466"/>
              <a:gd name="connsiteY480" fmla="*/ 905447 h 1851319"/>
              <a:gd name="connsiteX481" fmla="*/ 26426 w 1295466"/>
              <a:gd name="connsiteY481" fmla="*/ 917734 h 1851319"/>
              <a:gd name="connsiteX482" fmla="*/ 13091 w 1295466"/>
              <a:gd name="connsiteY482" fmla="*/ 928783 h 1851319"/>
              <a:gd name="connsiteX483" fmla="*/ 2804 w 1295466"/>
              <a:gd name="connsiteY483" fmla="*/ 916686 h 1851319"/>
              <a:gd name="connsiteX484" fmla="*/ 15853 w 1295466"/>
              <a:gd name="connsiteY484" fmla="*/ 905447 h 1851319"/>
              <a:gd name="connsiteX485" fmla="*/ 129105 w 1295466"/>
              <a:gd name="connsiteY485" fmla="*/ 902780 h 1851319"/>
              <a:gd name="connsiteX486" fmla="*/ 145393 w 1295466"/>
              <a:gd name="connsiteY486" fmla="*/ 916496 h 1851319"/>
              <a:gd name="connsiteX487" fmla="*/ 132344 w 1295466"/>
              <a:gd name="connsiteY487" fmla="*/ 931355 h 1851319"/>
              <a:gd name="connsiteX488" fmla="*/ 116342 w 1295466"/>
              <a:gd name="connsiteY488" fmla="*/ 917734 h 1851319"/>
              <a:gd name="connsiteX489" fmla="*/ 129105 w 1295466"/>
              <a:gd name="connsiteY489" fmla="*/ 902780 h 1851319"/>
              <a:gd name="connsiteX490" fmla="*/ 243976 w 1295466"/>
              <a:gd name="connsiteY490" fmla="*/ 900779 h 1851319"/>
              <a:gd name="connsiteX491" fmla="*/ 259026 w 1295466"/>
              <a:gd name="connsiteY491" fmla="*/ 917924 h 1851319"/>
              <a:gd name="connsiteX492" fmla="*/ 242166 w 1295466"/>
              <a:gd name="connsiteY492" fmla="*/ 933069 h 1851319"/>
              <a:gd name="connsiteX493" fmla="*/ 227022 w 1295466"/>
              <a:gd name="connsiteY493" fmla="*/ 916209 h 1851319"/>
              <a:gd name="connsiteX494" fmla="*/ 243976 w 1295466"/>
              <a:gd name="connsiteY494" fmla="*/ 900779 h 1851319"/>
              <a:gd name="connsiteX495" fmla="*/ 355610 w 1295466"/>
              <a:gd name="connsiteY495" fmla="*/ 898779 h 1851319"/>
              <a:gd name="connsiteX496" fmla="*/ 374089 w 1295466"/>
              <a:gd name="connsiteY496" fmla="*/ 916591 h 1851319"/>
              <a:gd name="connsiteX497" fmla="*/ 357134 w 1295466"/>
              <a:gd name="connsiteY497" fmla="*/ 935260 h 1851319"/>
              <a:gd name="connsiteX498" fmla="*/ 337132 w 1295466"/>
              <a:gd name="connsiteY498" fmla="*/ 917829 h 1851319"/>
              <a:gd name="connsiteX499" fmla="*/ 355610 w 1295466"/>
              <a:gd name="connsiteY499" fmla="*/ 898779 h 1851319"/>
              <a:gd name="connsiteX500" fmla="*/ 471816 w 1295466"/>
              <a:gd name="connsiteY500" fmla="*/ 897351 h 1851319"/>
              <a:gd name="connsiteX501" fmla="*/ 491913 w 1295466"/>
              <a:gd name="connsiteY501" fmla="*/ 917830 h 1851319"/>
              <a:gd name="connsiteX502" fmla="*/ 470577 w 1295466"/>
              <a:gd name="connsiteY502" fmla="*/ 936880 h 1851319"/>
              <a:gd name="connsiteX503" fmla="*/ 451908 w 1295466"/>
              <a:gd name="connsiteY503" fmla="*/ 917449 h 1851319"/>
              <a:gd name="connsiteX504" fmla="*/ 471816 w 1295466"/>
              <a:gd name="connsiteY504" fmla="*/ 897351 h 1851319"/>
              <a:gd name="connsiteX505" fmla="*/ 584209 w 1295466"/>
              <a:gd name="connsiteY505" fmla="*/ 896493 h 1851319"/>
              <a:gd name="connsiteX506" fmla="*/ 604783 w 1295466"/>
              <a:gd name="connsiteY506" fmla="*/ 916305 h 1851319"/>
              <a:gd name="connsiteX507" fmla="*/ 583733 w 1295466"/>
              <a:gd name="connsiteY507" fmla="*/ 937641 h 1851319"/>
              <a:gd name="connsiteX508" fmla="*/ 563445 w 1295466"/>
              <a:gd name="connsiteY508" fmla="*/ 917829 h 1851319"/>
              <a:gd name="connsiteX509" fmla="*/ 584209 w 1295466"/>
              <a:gd name="connsiteY509" fmla="*/ 896493 h 1851319"/>
              <a:gd name="connsiteX510" fmla="*/ 697557 w 1295466"/>
              <a:gd name="connsiteY510" fmla="*/ 894969 h 1851319"/>
              <a:gd name="connsiteX511" fmla="*/ 718703 w 1295466"/>
              <a:gd name="connsiteY511" fmla="*/ 917448 h 1851319"/>
              <a:gd name="connsiteX512" fmla="*/ 694986 w 1295466"/>
              <a:gd name="connsiteY512" fmla="*/ 939165 h 1851319"/>
              <a:gd name="connsiteX513" fmla="*/ 674221 w 1295466"/>
              <a:gd name="connsiteY513" fmla="*/ 916782 h 1851319"/>
              <a:gd name="connsiteX514" fmla="*/ 697557 w 1295466"/>
              <a:gd name="connsiteY514" fmla="*/ 894969 h 1851319"/>
              <a:gd name="connsiteX515" fmla="*/ 809953 w 1295466"/>
              <a:gd name="connsiteY515" fmla="*/ 893827 h 1851319"/>
              <a:gd name="connsiteX516" fmla="*/ 832621 w 1295466"/>
              <a:gd name="connsiteY516" fmla="*/ 916591 h 1851319"/>
              <a:gd name="connsiteX517" fmla="*/ 807381 w 1295466"/>
              <a:gd name="connsiteY517" fmla="*/ 940309 h 1851319"/>
              <a:gd name="connsiteX518" fmla="*/ 785378 w 1295466"/>
              <a:gd name="connsiteY518" fmla="*/ 916782 h 1851319"/>
              <a:gd name="connsiteX519" fmla="*/ 809953 w 1295466"/>
              <a:gd name="connsiteY519" fmla="*/ 893827 h 1851319"/>
              <a:gd name="connsiteX520" fmla="*/ 1038171 w 1295466"/>
              <a:gd name="connsiteY520" fmla="*/ 892588 h 1851319"/>
              <a:gd name="connsiteX521" fmla="*/ 1061888 w 1295466"/>
              <a:gd name="connsiteY521" fmla="*/ 914209 h 1851319"/>
              <a:gd name="connsiteX522" fmla="*/ 1036456 w 1295466"/>
              <a:gd name="connsiteY522" fmla="*/ 941641 h 1851319"/>
              <a:gd name="connsiteX523" fmla="*/ 1012835 w 1295466"/>
              <a:gd name="connsiteY523" fmla="*/ 917257 h 1851319"/>
              <a:gd name="connsiteX524" fmla="*/ 1038171 w 1295466"/>
              <a:gd name="connsiteY524" fmla="*/ 892588 h 1851319"/>
              <a:gd name="connsiteX525" fmla="*/ 923871 w 1295466"/>
              <a:gd name="connsiteY525" fmla="*/ 892493 h 1851319"/>
              <a:gd name="connsiteX526" fmla="*/ 949113 w 1295466"/>
              <a:gd name="connsiteY526" fmla="*/ 915544 h 1851319"/>
              <a:gd name="connsiteX527" fmla="*/ 924919 w 1295466"/>
              <a:gd name="connsiteY527" fmla="*/ 941071 h 1851319"/>
              <a:gd name="connsiteX528" fmla="*/ 901012 w 1295466"/>
              <a:gd name="connsiteY528" fmla="*/ 917448 h 1851319"/>
              <a:gd name="connsiteX529" fmla="*/ 923871 w 1295466"/>
              <a:gd name="connsiteY529" fmla="*/ 892493 h 1851319"/>
              <a:gd name="connsiteX530" fmla="*/ 1265628 w 1295466"/>
              <a:gd name="connsiteY530" fmla="*/ 892112 h 1851319"/>
              <a:gd name="connsiteX531" fmla="*/ 1291250 w 1295466"/>
              <a:gd name="connsiteY531" fmla="*/ 916877 h 1851319"/>
              <a:gd name="connsiteX532" fmla="*/ 1266200 w 1295466"/>
              <a:gd name="connsiteY532" fmla="*/ 942023 h 1851319"/>
              <a:gd name="connsiteX533" fmla="*/ 1240959 w 1295466"/>
              <a:gd name="connsiteY533" fmla="*/ 917353 h 1851319"/>
              <a:gd name="connsiteX534" fmla="*/ 1265628 w 1295466"/>
              <a:gd name="connsiteY534" fmla="*/ 892112 h 1851319"/>
              <a:gd name="connsiteX535" fmla="*/ 1148661 w 1295466"/>
              <a:gd name="connsiteY535" fmla="*/ 892112 h 1851319"/>
              <a:gd name="connsiteX536" fmla="*/ 1174474 w 1295466"/>
              <a:gd name="connsiteY536" fmla="*/ 916496 h 1851319"/>
              <a:gd name="connsiteX537" fmla="*/ 1149613 w 1295466"/>
              <a:gd name="connsiteY537" fmla="*/ 941737 h 1851319"/>
              <a:gd name="connsiteX538" fmla="*/ 1124849 w 1295466"/>
              <a:gd name="connsiteY538" fmla="*/ 918496 h 1851319"/>
              <a:gd name="connsiteX539" fmla="*/ 1148661 w 1295466"/>
              <a:gd name="connsiteY539" fmla="*/ 892112 h 1851319"/>
              <a:gd name="connsiteX540" fmla="*/ 13948 w 1295466"/>
              <a:gd name="connsiteY540" fmla="*/ 794290 h 1851319"/>
              <a:gd name="connsiteX541" fmla="*/ 24616 w 1295466"/>
              <a:gd name="connsiteY541" fmla="*/ 803720 h 1851319"/>
              <a:gd name="connsiteX542" fmla="*/ 15948 w 1295466"/>
              <a:gd name="connsiteY542" fmla="*/ 814959 h 1851319"/>
              <a:gd name="connsiteX543" fmla="*/ 4137 w 1295466"/>
              <a:gd name="connsiteY543" fmla="*/ 804863 h 1851319"/>
              <a:gd name="connsiteX544" fmla="*/ 13948 w 1295466"/>
              <a:gd name="connsiteY544" fmla="*/ 794290 h 1851319"/>
              <a:gd name="connsiteX545" fmla="*/ 130820 w 1295466"/>
              <a:gd name="connsiteY545" fmla="*/ 792099 h 1851319"/>
              <a:gd name="connsiteX546" fmla="*/ 143297 w 1295466"/>
              <a:gd name="connsiteY546" fmla="*/ 804386 h 1851319"/>
              <a:gd name="connsiteX547" fmla="*/ 129677 w 1295466"/>
              <a:gd name="connsiteY547" fmla="*/ 817245 h 1851319"/>
              <a:gd name="connsiteX548" fmla="*/ 118247 w 1295466"/>
              <a:gd name="connsiteY548" fmla="*/ 804196 h 1851319"/>
              <a:gd name="connsiteX549" fmla="*/ 130820 w 1295466"/>
              <a:gd name="connsiteY549" fmla="*/ 792099 h 1851319"/>
              <a:gd name="connsiteX550" fmla="*/ 243501 w 1295466"/>
              <a:gd name="connsiteY550" fmla="*/ 789337 h 1851319"/>
              <a:gd name="connsiteX551" fmla="*/ 258741 w 1295466"/>
              <a:gd name="connsiteY551" fmla="*/ 804672 h 1851319"/>
              <a:gd name="connsiteX552" fmla="*/ 243501 w 1295466"/>
              <a:gd name="connsiteY552" fmla="*/ 820008 h 1851319"/>
              <a:gd name="connsiteX553" fmla="*/ 227690 w 1295466"/>
              <a:gd name="connsiteY553" fmla="*/ 803720 h 1851319"/>
              <a:gd name="connsiteX554" fmla="*/ 243501 w 1295466"/>
              <a:gd name="connsiteY554" fmla="*/ 789337 h 1851319"/>
              <a:gd name="connsiteX555" fmla="*/ 355324 w 1295466"/>
              <a:gd name="connsiteY555" fmla="*/ 788194 h 1851319"/>
              <a:gd name="connsiteX556" fmla="*/ 371707 w 1295466"/>
              <a:gd name="connsiteY556" fmla="*/ 804196 h 1851319"/>
              <a:gd name="connsiteX557" fmla="*/ 354467 w 1295466"/>
              <a:gd name="connsiteY557" fmla="*/ 821055 h 1851319"/>
              <a:gd name="connsiteX558" fmla="*/ 339037 w 1295466"/>
              <a:gd name="connsiteY558" fmla="*/ 804386 h 1851319"/>
              <a:gd name="connsiteX559" fmla="*/ 355324 w 1295466"/>
              <a:gd name="connsiteY559" fmla="*/ 788194 h 1851319"/>
              <a:gd name="connsiteX560" fmla="*/ 470671 w 1295466"/>
              <a:gd name="connsiteY560" fmla="*/ 786004 h 1851319"/>
              <a:gd name="connsiteX561" fmla="*/ 490960 w 1295466"/>
              <a:gd name="connsiteY561" fmla="*/ 804387 h 1851319"/>
              <a:gd name="connsiteX562" fmla="*/ 471815 w 1295466"/>
              <a:gd name="connsiteY562" fmla="*/ 823532 h 1851319"/>
              <a:gd name="connsiteX563" fmla="*/ 452955 w 1295466"/>
              <a:gd name="connsiteY563" fmla="*/ 804387 h 1851319"/>
              <a:gd name="connsiteX564" fmla="*/ 470671 w 1295466"/>
              <a:gd name="connsiteY564" fmla="*/ 786004 h 1851319"/>
              <a:gd name="connsiteX565" fmla="*/ 582685 w 1295466"/>
              <a:gd name="connsiteY565" fmla="*/ 784956 h 1851319"/>
              <a:gd name="connsiteX566" fmla="*/ 604307 w 1295466"/>
              <a:gd name="connsiteY566" fmla="*/ 802672 h 1851319"/>
              <a:gd name="connsiteX567" fmla="*/ 584305 w 1295466"/>
              <a:gd name="connsiteY567" fmla="*/ 824485 h 1851319"/>
              <a:gd name="connsiteX568" fmla="*/ 564207 w 1295466"/>
              <a:gd name="connsiteY568" fmla="*/ 804577 h 1851319"/>
              <a:gd name="connsiteX569" fmla="*/ 582685 w 1295466"/>
              <a:gd name="connsiteY569" fmla="*/ 784956 h 1851319"/>
              <a:gd name="connsiteX570" fmla="*/ 697557 w 1295466"/>
              <a:gd name="connsiteY570" fmla="*/ 783908 h 1851319"/>
              <a:gd name="connsiteX571" fmla="*/ 716893 w 1295466"/>
              <a:gd name="connsiteY571" fmla="*/ 804577 h 1851319"/>
              <a:gd name="connsiteX572" fmla="*/ 695462 w 1295466"/>
              <a:gd name="connsiteY572" fmla="*/ 825246 h 1851319"/>
              <a:gd name="connsiteX573" fmla="*/ 675840 w 1295466"/>
              <a:gd name="connsiteY573" fmla="*/ 802863 h 1851319"/>
              <a:gd name="connsiteX574" fmla="*/ 697557 w 1295466"/>
              <a:gd name="connsiteY574" fmla="*/ 783908 h 1851319"/>
              <a:gd name="connsiteX575" fmla="*/ 810047 w 1295466"/>
              <a:gd name="connsiteY575" fmla="*/ 782669 h 1851319"/>
              <a:gd name="connsiteX576" fmla="*/ 831097 w 1295466"/>
              <a:gd name="connsiteY576" fmla="*/ 804767 h 1851319"/>
              <a:gd name="connsiteX577" fmla="*/ 807190 w 1295466"/>
              <a:gd name="connsiteY577" fmla="*/ 826770 h 1851319"/>
              <a:gd name="connsiteX578" fmla="*/ 786520 w 1295466"/>
              <a:gd name="connsiteY578" fmla="*/ 804291 h 1851319"/>
              <a:gd name="connsiteX579" fmla="*/ 810047 w 1295466"/>
              <a:gd name="connsiteY579" fmla="*/ 782669 h 1851319"/>
              <a:gd name="connsiteX580" fmla="*/ 926062 w 1295466"/>
              <a:gd name="connsiteY580" fmla="*/ 781812 h 1851319"/>
              <a:gd name="connsiteX581" fmla="*/ 948446 w 1295466"/>
              <a:gd name="connsiteY581" fmla="*/ 805244 h 1851319"/>
              <a:gd name="connsiteX582" fmla="*/ 924919 w 1295466"/>
              <a:gd name="connsiteY582" fmla="*/ 827913 h 1851319"/>
              <a:gd name="connsiteX583" fmla="*/ 901869 w 1295466"/>
              <a:gd name="connsiteY583" fmla="*/ 803244 h 1851319"/>
              <a:gd name="connsiteX584" fmla="*/ 926062 w 1295466"/>
              <a:gd name="connsiteY584" fmla="*/ 781812 h 1851319"/>
              <a:gd name="connsiteX585" fmla="*/ 1149995 w 1295466"/>
              <a:gd name="connsiteY585" fmla="*/ 780955 h 1851319"/>
              <a:gd name="connsiteX586" fmla="*/ 1173998 w 1295466"/>
              <a:gd name="connsiteY586" fmla="*/ 804291 h 1851319"/>
              <a:gd name="connsiteX587" fmla="*/ 1149138 w 1295466"/>
              <a:gd name="connsiteY587" fmla="*/ 828485 h 1851319"/>
              <a:gd name="connsiteX588" fmla="*/ 1125802 w 1295466"/>
              <a:gd name="connsiteY588" fmla="*/ 804291 h 1851319"/>
              <a:gd name="connsiteX589" fmla="*/ 1149995 w 1295466"/>
              <a:gd name="connsiteY589" fmla="*/ 780955 h 1851319"/>
              <a:gd name="connsiteX590" fmla="*/ 1268486 w 1295466"/>
              <a:gd name="connsiteY590" fmla="*/ 780764 h 1851319"/>
              <a:gd name="connsiteX591" fmla="*/ 1289822 w 1295466"/>
              <a:gd name="connsiteY591" fmla="*/ 806767 h 1851319"/>
              <a:gd name="connsiteX592" fmla="*/ 1263914 w 1295466"/>
              <a:gd name="connsiteY592" fmla="*/ 829151 h 1851319"/>
              <a:gd name="connsiteX593" fmla="*/ 1241816 w 1295466"/>
              <a:gd name="connsiteY593" fmla="*/ 803624 h 1851319"/>
              <a:gd name="connsiteX594" fmla="*/ 1268486 w 1295466"/>
              <a:gd name="connsiteY594" fmla="*/ 780764 h 1851319"/>
              <a:gd name="connsiteX595" fmla="*/ 1036933 w 1295466"/>
              <a:gd name="connsiteY595" fmla="*/ 780669 h 1851319"/>
              <a:gd name="connsiteX596" fmla="*/ 1060840 w 1295466"/>
              <a:gd name="connsiteY596" fmla="*/ 804767 h 1851319"/>
              <a:gd name="connsiteX597" fmla="*/ 1036742 w 1295466"/>
              <a:gd name="connsiteY597" fmla="*/ 828199 h 1851319"/>
              <a:gd name="connsiteX598" fmla="*/ 1013787 w 1295466"/>
              <a:gd name="connsiteY598" fmla="*/ 805624 h 1851319"/>
              <a:gd name="connsiteX599" fmla="*/ 1036933 w 1295466"/>
              <a:gd name="connsiteY599" fmla="*/ 780669 h 1851319"/>
              <a:gd name="connsiteX600" fmla="*/ 131296 w 1295466"/>
              <a:gd name="connsiteY600" fmla="*/ 677323 h 1851319"/>
              <a:gd name="connsiteX601" fmla="*/ 141964 w 1295466"/>
              <a:gd name="connsiteY601" fmla="*/ 688944 h 1851319"/>
              <a:gd name="connsiteX602" fmla="*/ 131296 w 1295466"/>
              <a:gd name="connsiteY602" fmla="*/ 700088 h 1851319"/>
              <a:gd name="connsiteX603" fmla="*/ 119675 w 1295466"/>
              <a:gd name="connsiteY603" fmla="*/ 687991 h 1851319"/>
              <a:gd name="connsiteX604" fmla="*/ 131296 w 1295466"/>
              <a:gd name="connsiteY604" fmla="*/ 677323 h 1851319"/>
              <a:gd name="connsiteX605" fmla="*/ 242929 w 1295466"/>
              <a:gd name="connsiteY605" fmla="*/ 675227 h 1851319"/>
              <a:gd name="connsiteX606" fmla="*/ 256073 w 1295466"/>
              <a:gd name="connsiteY606" fmla="*/ 688181 h 1851319"/>
              <a:gd name="connsiteX607" fmla="*/ 242357 w 1295466"/>
              <a:gd name="connsiteY607" fmla="*/ 701421 h 1851319"/>
              <a:gd name="connsiteX608" fmla="*/ 230070 w 1295466"/>
              <a:gd name="connsiteY608" fmla="*/ 686752 h 1851319"/>
              <a:gd name="connsiteX609" fmla="*/ 242929 w 1295466"/>
              <a:gd name="connsiteY609" fmla="*/ 675227 h 1851319"/>
              <a:gd name="connsiteX610" fmla="*/ 353705 w 1295466"/>
              <a:gd name="connsiteY610" fmla="*/ 672275 h 1851319"/>
              <a:gd name="connsiteX611" fmla="*/ 371136 w 1295466"/>
              <a:gd name="connsiteY611" fmla="*/ 688944 h 1851319"/>
              <a:gd name="connsiteX612" fmla="*/ 355895 w 1295466"/>
              <a:gd name="connsiteY612" fmla="*/ 704184 h 1851319"/>
              <a:gd name="connsiteX613" fmla="*/ 339608 w 1295466"/>
              <a:gd name="connsiteY613" fmla="*/ 687991 h 1851319"/>
              <a:gd name="connsiteX614" fmla="*/ 353705 w 1295466"/>
              <a:gd name="connsiteY614" fmla="*/ 672275 h 1851319"/>
              <a:gd name="connsiteX615" fmla="*/ 471910 w 1295466"/>
              <a:gd name="connsiteY615" fmla="*/ 671132 h 1851319"/>
              <a:gd name="connsiteX616" fmla="*/ 488674 w 1295466"/>
              <a:gd name="connsiteY616" fmla="*/ 689325 h 1851319"/>
              <a:gd name="connsiteX617" fmla="*/ 470290 w 1295466"/>
              <a:gd name="connsiteY617" fmla="*/ 705517 h 1851319"/>
              <a:gd name="connsiteX618" fmla="*/ 454574 w 1295466"/>
              <a:gd name="connsiteY618" fmla="*/ 688563 h 1851319"/>
              <a:gd name="connsiteX619" fmla="*/ 471910 w 1295466"/>
              <a:gd name="connsiteY619" fmla="*/ 671132 h 1851319"/>
              <a:gd name="connsiteX620" fmla="*/ 582781 w 1295466"/>
              <a:gd name="connsiteY620" fmla="*/ 669703 h 1851319"/>
              <a:gd name="connsiteX621" fmla="*/ 603260 w 1295466"/>
              <a:gd name="connsiteY621" fmla="*/ 687800 h 1851319"/>
              <a:gd name="connsiteX622" fmla="*/ 584305 w 1295466"/>
              <a:gd name="connsiteY622" fmla="*/ 707136 h 1851319"/>
              <a:gd name="connsiteX623" fmla="*/ 565255 w 1295466"/>
              <a:gd name="connsiteY623" fmla="*/ 688182 h 1851319"/>
              <a:gd name="connsiteX624" fmla="*/ 582781 w 1295466"/>
              <a:gd name="connsiteY624" fmla="*/ 669703 h 1851319"/>
              <a:gd name="connsiteX625" fmla="*/ 695652 w 1295466"/>
              <a:gd name="connsiteY625" fmla="*/ 668655 h 1851319"/>
              <a:gd name="connsiteX626" fmla="*/ 716607 w 1295466"/>
              <a:gd name="connsiteY626" fmla="*/ 688277 h 1851319"/>
              <a:gd name="connsiteX627" fmla="*/ 696033 w 1295466"/>
              <a:gd name="connsiteY627" fmla="*/ 708184 h 1851319"/>
              <a:gd name="connsiteX628" fmla="*/ 676602 w 1295466"/>
              <a:gd name="connsiteY628" fmla="*/ 687610 h 1851319"/>
              <a:gd name="connsiteX629" fmla="*/ 695652 w 1295466"/>
              <a:gd name="connsiteY629" fmla="*/ 668655 h 1851319"/>
              <a:gd name="connsiteX630" fmla="*/ 807476 w 1295466"/>
              <a:gd name="connsiteY630" fmla="*/ 667988 h 1851319"/>
              <a:gd name="connsiteX631" fmla="*/ 828907 w 1295466"/>
              <a:gd name="connsiteY631" fmla="*/ 687133 h 1851319"/>
              <a:gd name="connsiteX632" fmla="*/ 808523 w 1295466"/>
              <a:gd name="connsiteY632" fmla="*/ 708755 h 1851319"/>
              <a:gd name="connsiteX633" fmla="*/ 788330 w 1295466"/>
              <a:gd name="connsiteY633" fmla="*/ 688848 h 1851319"/>
              <a:gd name="connsiteX634" fmla="*/ 807476 w 1295466"/>
              <a:gd name="connsiteY634" fmla="*/ 667988 h 1851319"/>
              <a:gd name="connsiteX635" fmla="*/ 925396 w 1295466"/>
              <a:gd name="connsiteY635" fmla="*/ 667227 h 1851319"/>
              <a:gd name="connsiteX636" fmla="*/ 946446 w 1295466"/>
              <a:gd name="connsiteY636" fmla="*/ 688848 h 1851319"/>
              <a:gd name="connsiteX637" fmla="*/ 924538 w 1295466"/>
              <a:gd name="connsiteY637" fmla="*/ 709613 h 1851319"/>
              <a:gd name="connsiteX638" fmla="*/ 903774 w 1295466"/>
              <a:gd name="connsiteY638" fmla="*/ 687991 h 1851319"/>
              <a:gd name="connsiteX639" fmla="*/ 925396 w 1295466"/>
              <a:gd name="connsiteY639" fmla="*/ 667227 h 1851319"/>
              <a:gd name="connsiteX640" fmla="*/ 1148566 w 1295466"/>
              <a:gd name="connsiteY640" fmla="*/ 665893 h 1851319"/>
              <a:gd name="connsiteX641" fmla="*/ 1172569 w 1295466"/>
              <a:gd name="connsiteY641" fmla="*/ 687991 h 1851319"/>
              <a:gd name="connsiteX642" fmla="*/ 1149709 w 1295466"/>
              <a:gd name="connsiteY642" fmla="*/ 710756 h 1851319"/>
              <a:gd name="connsiteX643" fmla="*/ 1127135 w 1295466"/>
              <a:gd name="connsiteY643" fmla="*/ 687896 h 1851319"/>
              <a:gd name="connsiteX644" fmla="*/ 1148566 w 1295466"/>
              <a:gd name="connsiteY644" fmla="*/ 665893 h 1851319"/>
              <a:gd name="connsiteX645" fmla="*/ 1037028 w 1295466"/>
              <a:gd name="connsiteY645" fmla="*/ 665893 h 1851319"/>
              <a:gd name="connsiteX646" fmla="*/ 1059317 w 1295466"/>
              <a:gd name="connsiteY646" fmla="*/ 686943 h 1851319"/>
              <a:gd name="connsiteX647" fmla="*/ 1037695 w 1295466"/>
              <a:gd name="connsiteY647" fmla="*/ 710375 h 1851319"/>
              <a:gd name="connsiteX648" fmla="*/ 1015216 w 1295466"/>
              <a:gd name="connsiteY648" fmla="*/ 687801 h 1851319"/>
              <a:gd name="connsiteX649" fmla="*/ 1037028 w 1295466"/>
              <a:gd name="connsiteY649" fmla="*/ 665893 h 1851319"/>
              <a:gd name="connsiteX650" fmla="*/ 1267057 w 1295466"/>
              <a:gd name="connsiteY650" fmla="*/ 665321 h 1851319"/>
              <a:gd name="connsiteX651" fmla="*/ 1288869 w 1295466"/>
              <a:gd name="connsiteY651" fmla="*/ 689133 h 1851319"/>
              <a:gd name="connsiteX652" fmla="*/ 1265724 w 1295466"/>
              <a:gd name="connsiteY652" fmla="*/ 711898 h 1851319"/>
              <a:gd name="connsiteX653" fmla="*/ 1242768 w 1295466"/>
              <a:gd name="connsiteY653" fmla="*/ 688753 h 1851319"/>
              <a:gd name="connsiteX654" fmla="*/ 1267057 w 1295466"/>
              <a:gd name="connsiteY654" fmla="*/ 665321 h 1851319"/>
              <a:gd name="connsiteX655" fmla="*/ 130534 w 1295466"/>
              <a:gd name="connsiteY655" fmla="*/ 567214 h 1851319"/>
              <a:gd name="connsiteX656" fmla="*/ 139488 w 1295466"/>
              <a:gd name="connsiteY656" fmla="*/ 575310 h 1851319"/>
              <a:gd name="connsiteX657" fmla="*/ 131963 w 1295466"/>
              <a:gd name="connsiteY657" fmla="*/ 584835 h 1851319"/>
              <a:gd name="connsiteX658" fmla="*/ 121962 w 1295466"/>
              <a:gd name="connsiteY658" fmla="*/ 575882 h 1851319"/>
              <a:gd name="connsiteX659" fmla="*/ 130534 w 1295466"/>
              <a:gd name="connsiteY659" fmla="*/ 567214 h 1851319"/>
              <a:gd name="connsiteX660" fmla="*/ 244167 w 1295466"/>
              <a:gd name="connsiteY660" fmla="*/ 564451 h 1851319"/>
              <a:gd name="connsiteX661" fmla="*/ 255121 w 1295466"/>
              <a:gd name="connsiteY661" fmla="*/ 575405 h 1851319"/>
              <a:gd name="connsiteX662" fmla="*/ 241977 w 1295466"/>
              <a:gd name="connsiteY662" fmla="*/ 587788 h 1851319"/>
              <a:gd name="connsiteX663" fmla="*/ 231403 w 1295466"/>
              <a:gd name="connsiteY663" fmla="*/ 576072 h 1851319"/>
              <a:gd name="connsiteX664" fmla="*/ 244167 w 1295466"/>
              <a:gd name="connsiteY664" fmla="*/ 564451 h 1851319"/>
              <a:gd name="connsiteX665" fmla="*/ 355800 w 1295466"/>
              <a:gd name="connsiteY665" fmla="*/ 561785 h 1851319"/>
              <a:gd name="connsiteX666" fmla="*/ 369707 w 1295466"/>
              <a:gd name="connsiteY666" fmla="*/ 577501 h 1851319"/>
              <a:gd name="connsiteX667" fmla="*/ 354943 w 1295466"/>
              <a:gd name="connsiteY667" fmla="*/ 590741 h 1851319"/>
              <a:gd name="connsiteX668" fmla="*/ 341037 w 1295466"/>
              <a:gd name="connsiteY668" fmla="*/ 574739 h 1851319"/>
              <a:gd name="connsiteX669" fmla="*/ 355800 w 1295466"/>
              <a:gd name="connsiteY669" fmla="*/ 561785 h 1851319"/>
              <a:gd name="connsiteX670" fmla="*/ 470386 w 1295466"/>
              <a:gd name="connsiteY670" fmla="*/ 559785 h 1851319"/>
              <a:gd name="connsiteX671" fmla="*/ 487435 w 1295466"/>
              <a:gd name="connsiteY671" fmla="*/ 576835 h 1851319"/>
              <a:gd name="connsiteX672" fmla="*/ 471909 w 1295466"/>
              <a:gd name="connsiteY672" fmla="*/ 591789 h 1851319"/>
              <a:gd name="connsiteX673" fmla="*/ 455907 w 1295466"/>
              <a:gd name="connsiteY673" fmla="*/ 575311 h 1851319"/>
              <a:gd name="connsiteX674" fmla="*/ 470386 w 1295466"/>
              <a:gd name="connsiteY674" fmla="*/ 559785 h 1851319"/>
              <a:gd name="connsiteX675" fmla="*/ 584306 w 1295466"/>
              <a:gd name="connsiteY675" fmla="*/ 558737 h 1851319"/>
              <a:gd name="connsiteX676" fmla="*/ 601069 w 1295466"/>
              <a:gd name="connsiteY676" fmla="*/ 576930 h 1851319"/>
              <a:gd name="connsiteX677" fmla="*/ 582686 w 1295466"/>
              <a:gd name="connsiteY677" fmla="*/ 593122 h 1851319"/>
              <a:gd name="connsiteX678" fmla="*/ 566970 w 1295466"/>
              <a:gd name="connsiteY678" fmla="*/ 576168 h 1851319"/>
              <a:gd name="connsiteX679" fmla="*/ 584306 w 1295466"/>
              <a:gd name="connsiteY679" fmla="*/ 558737 h 1851319"/>
              <a:gd name="connsiteX680" fmla="*/ 695843 w 1295466"/>
              <a:gd name="connsiteY680" fmla="*/ 556736 h 1851319"/>
              <a:gd name="connsiteX681" fmla="*/ 715083 w 1295466"/>
              <a:gd name="connsiteY681" fmla="*/ 576739 h 1851319"/>
              <a:gd name="connsiteX682" fmla="*/ 695176 w 1295466"/>
              <a:gd name="connsiteY682" fmla="*/ 594836 h 1851319"/>
              <a:gd name="connsiteX683" fmla="*/ 677555 w 1295466"/>
              <a:gd name="connsiteY683" fmla="*/ 576453 h 1851319"/>
              <a:gd name="connsiteX684" fmla="*/ 695843 w 1295466"/>
              <a:gd name="connsiteY684" fmla="*/ 556736 h 1851319"/>
              <a:gd name="connsiteX685" fmla="*/ 808047 w 1295466"/>
              <a:gd name="connsiteY685" fmla="*/ 556641 h 1851319"/>
              <a:gd name="connsiteX686" fmla="*/ 828049 w 1295466"/>
              <a:gd name="connsiteY686" fmla="*/ 576454 h 1851319"/>
              <a:gd name="connsiteX687" fmla="*/ 808999 w 1295466"/>
              <a:gd name="connsiteY687" fmla="*/ 595980 h 1851319"/>
              <a:gd name="connsiteX688" fmla="*/ 789187 w 1295466"/>
              <a:gd name="connsiteY688" fmla="*/ 575691 h 1851319"/>
              <a:gd name="connsiteX689" fmla="*/ 808047 w 1295466"/>
              <a:gd name="connsiteY689" fmla="*/ 556641 h 1851319"/>
              <a:gd name="connsiteX690" fmla="*/ 924253 w 1295466"/>
              <a:gd name="connsiteY690" fmla="*/ 556165 h 1851319"/>
              <a:gd name="connsiteX691" fmla="*/ 945303 w 1295466"/>
              <a:gd name="connsiteY691" fmla="*/ 575215 h 1851319"/>
              <a:gd name="connsiteX692" fmla="*/ 925681 w 1295466"/>
              <a:gd name="connsiteY692" fmla="*/ 596075 h 1851319"/>
              <a:gd name="connsiteX693" fmla="*/ 905012 w 1295466"/>
              <a:gd name="connsiteY693" fmla="*/ 576834 h 1851319"/>
              <a:gd name="connsiteX694" fmla="*/ 924253 w 1295466"/>
              <a:gd name="connsiteY694" fmla="*/ 556165 h 1851319"/>
              <a:gd name="connsiteX695" fmla="*/ 1036933 w 1295466"/>
              <a:gd name="connsiteY695" fmla="*/ 555784 h 1851319"/>
              <a:gd name="connsiteX696" fmla="*/ 1057888 w 1295466"/>
              <a:gd name="connsiteY696" fmla="*/ 574929 h 1851319"/>
              <a:gd name="connsiteX697" fmla="*/ 1038647 w 1295466"/>
              <a:gd name="connsiteY697" fmla="*/ 596265 h 1851319"/>
              <a:gd name="connsiteX698" fmla="*/ 1017026 w 1295466"/>
              <a:gd name="connsiteY698" fmla="*/ 575882 h 1851319"/>
              <a:gd name="connsiteX699" fmla="*/ 1036933 w 1295466"/>
              <a:gd name="connsiteY699" fmla="*/ 555784 h 1851319"/>
              <a:gd name="connsiteX700" fmla="*/ 1266105 w 1295466"/>
              <a:gd name="connsiteY700" fmla="*/ 555213 h 1851319"/>
              <a:gd name="connsiteX701" fmla="*/ 1286964 w 1295466"/>
              <a:gd name="connsiteY701" fmla="*/ 576835 h 1851319"/>
              <a:gd name="connsiteX702" fmla="*/ 1264676 w 1295466"/>
              <a:gd name="connsiteY702" fmla="*/ 596932 h 1851319"/>
              <a:gd name="connsiteX703" fmla="*/ 1245055 w 1295466"/>
              <a:gd name="connsiteY703" fmla="*/ 574358 h 1851319"/>
              <a:gd name="connsiteX704" fmla="*/ 1266105 w 1295466"/>
              <a:gd name="connsiteY704" fmla="*/ 555213 h 1851319"/>
              <a:gd name="connsiteX705" fmla="*/ 1149042 w 1295466"/>
              <a:gd name="connsiteY705" fmla="*/ 555212 h 1851319"/>
              <a:gd name="connsiteX706" fmla="*/ 1170187 w 1295466"/>
              <a:gd name="connsiteY706" fmla="*/ 576453 h 1851319"/>
              <a:gd name="connsiteX707" fmla="*/ 1150281 w 1295466"/>
              <a:gd name="connsiteY707" fmla="*/ 596646 h 1851319"/>
              <a:gd name="connsiteX708" fmla="*/ 1129040 w 1295466"/>
              <a:gd name="connsiteY708" fmla="*/ 575786 h 1851319"/>
              <a:gd name="connsiteX709" fmla="*/ 1149042 w 1295466"/>
              <a:gd name="connsiteY709" fmla="*/ 555212 h 1851319"/>
              <a:gd name="connsiteX710" fmla="*/ 243786 w 1295466"/>
              <a:gd name="connsiteY710" fmla="*/ 454914 h 1851319"/>
              <a:gd name="connsiteX711" fmla="*/ 251787 w 1295466"/>
              <a:gd name="connsiteY711" fmla="*/ 464058 h 1851319"/>
              <a:gd name="connsiteX712" fmla="*/ 241310 w 1295466"/>
              <a:gd name="connsiteY712" fmla="*/ 472440 h 1851319"/>
              <a:gd name="connsiteX713" fmla="*/ 234261 w 1295466"/>
              <a:gd name="connsiteY713" fmla="*/ 462534 h 1851319"/>
              <a:gd name="connsiteX714" fmla="*/ 243786 w 1295466"/>
              <a:gd name="connsiteY714" fmla="*/ 454914 h 1851319"/>
              <a:gd name="connsiteX715" fmla="*/ 356657 w 1295466"/>
              <a:gd name="connsiteY715" fmla="*/ 451675 h 1851319"/>
              <a:gd name="connsiteX716" fmla="*/ 367325 w 1295466"/>
              <a:gd name="connsiteY716" fmla="*/ 465582 h 1851319"/>
              <a:gd name="connsiteX717" fmla="*/ 354943 w 1295466"/>
              <a:gd name="connsiteY717" fmla="*/ 475869 h 1851319"/>
              <a:gd name="connsiteX718" fmla="*/ 342846 w 1295466"/>
              <a:gd name="connsiteY718" fmla="*/ 463772 h 1851319"/>
              <a:gd name="connsiteX719" fmla="*/ 356657 w 1295466"/>
              <a:gd name="connsiteY719" fmla="*/ 451675 h 1851319"/>
              <a:gd name="connsiteX720" fmla="*/ 470862 w 1295466"/>
              <a:gd name="connsiteY720" fmla="*/ 449485 h 1851319"/>
              <a:gd name="connsiteX721" fmla="*/ 486102 w 1295466"/>
              <a:gd name="connsiteY721" fmla="*/ 463868 h 1851319"/>
              <a:gd name="connsiteX722" fmla="*/ 472386 w 1295466"/>
              <a:gd name="connsiteY722" fmla="*/ 478441 h 1851319"/>
              <a:gd name="connsiteX723" fmla="*/ 457527 w 1295466"/>
              <a:gd name="connsiteY723" fmla="*/ 465678 h 1851319"/>
              <a:gd name="connsiteX724" fmla="*/ 470862 w 1295466"/>
              <a:gd name="connsiteY724" fmla="*/ 449485 h 1851319"/>
              <a:gd name="connsiteX725" fmla="*/ 585448 w 1295466"/>
              <a:gd name="connsiteY725" fmla="*/ 448437 h 1851319"/>
              <a:gd name="connsiteX726" fmla="*/ 599830 w 1295466"/>
              <a:gd name="connsiteY726" fmla="*/ 464154 h 1851319"/>
              <a:gd name="connsiteX727" fmla="*/ 583543 w 1295466"/>
              <a:gd name="connsiteY727" fmla="*/ 479203 h 1851319"/>
              <a:gd name="connsiteX728" fmla="*/ 568779 w 1295466"/>
              <a:gd name="connsiteY728" fmla="*/ 461963 h 1851319"/>
              <a:gd name="connsiteX729" fmla="*/ 585448 w 1295466"/>
              <a:gd name="connsiteY729" fmla="*/ 448437 h 1851319"/>
              <a:gd name="connsiteX730" fmla="*/ 697081 w 1295466"/>
              <a:gd name="connsiteY730" fmla="*/ 447104 h 1851319"/>
              <a:gd name="connsiteX731" fmla="*/ 712702 w 1295466"/>
              <a:gd name="connsiteY731" fmla="*/ 463868 h 1851319"/>
              <a:gd name="connsiteX732" fmla="*/ 694795 w 1295466"/>
              <a:gd name="connsiteY732" fmla="*/ 480061 h 1851319"/>
              <a:gd name="connsiteX733" fmla="*/ 680031 w 1295466"/>
              <a:gd name="connsiteY733" fmla="*/ 462630 h 1851319"/>
              <a:gd name="connsiteX734" fmla="*/ 697081 w 1295466"/>
              <a:gd name="connsiteY734" fmla="*/ 447104 h 1851319"/>
              <a:gd name="connsiteX735" fmla="*/ 808428 w 1295466"/>
              <a:gd name="connsiteY735" fmla="*/ 445961 h 1851319"/>
              <a:gd name="connsiteX736" fmla="*/ 826336 w 1295466"/>
              <a:gd name="connsiteY736" fmla="*/ 463201 h 1851319"/>
              <a:gd name="connsiteX737" fmla="*/ 809286 w 1295466"/>
              <a:gd name="connsiteY737" fmla="*/ 481394 h 1851319"/>
              <a:gd name="connsiteX738" fmla="*/ 791093 w 1295466"/>
              <a:gd name="connsiteY738" fmla="*/ 464344 h 1851319"/>
              <a:gd name="connsiteX739" fmla="*/ 808428 w 1295466"/>
              <a:gd name="connsiteY739" fmla="*/ 445961 h 1851319"/>
              <a:gd name="connsiteX740" fmla="*/ 1037790 w 1295466"/>
              <a:gd name="connsiteY740" fmla="*/ 444627 h 1851319"/>
              <a:gd name="connsiteX741" fmla="*/ 1056935 w 1295466"/>
              <a:gd name="connsiteY741" fmla="*/ 463772 h 1851319"/>
              <a:gd name="connsiteX742" fmla="*/ 1037885 w 1295466"/>
              <a:gd name="connsiteY742" fmla="*/ 482918 h 1851319"/>
              <a:gd name="connsiteX743" fmla="*/ 1018264 w 1295466"/>
              <a:gd name="connsiteY743" fmla="*/ 462820 h 1851319"/>
              <a:gd name="connsiteX744" fmla="*/ 1037790 w 1295466"/>
              <a:gd name="connsiteY744" fmla="*/ 444627 h 1851319"/>
              <a:gd name="connsiteX745" fmla="*/ 924253 w 1295466"/>
              <a:gd name="connsiteY745" fmla="*/ 444532 h 1851319"/>
              <a:gd name="connsiteX746" fmla="*/ 943684 w 1295466"/>
              <a:gd name="connsiteY746" fmla="*/ 463392 h 1851319"/>
              <a:gd name="connsiteX747" fmla="*/ 924824 w 1295466"/>
              <a:gd name="connsiteY747" fmla="*/ 482537 h 1851319"/>
              <a:gd name="connsiteX748" fmla="*/ 906250 w 1295466"/>
              <a:gd name="connsiteY748" fmla="*/ 465106 h 1851319"/>
              <a:gd name="connsiteX749" fmla="*/ 924253 w 1295466"/>
              <a:gd name="connsiteY749" fmla="*/ 444532 h 1851319"/>
              <a:gd name="connsiteX750" fmla="*/ 1267819 w 1295466"/>
              <a:gd name="connsiteY750" fmla="*/ 444437 h 1851319"/>
              <a:gd name="connsiteX751" fmla="*/ 1285821 w 1295466"/>
              <a:gd name="connsiteY751" fmla="*/ 464916 h 1851319"/>
              <a:gd name="connsiteX752" fmla="*/ 1264009 w 1295466"/>
              <a:gd name="connsiteY752" fmla="*/ 483203 h 1851319"/>
              <a:gd name="connsiteX753" fmla="*/ 1246483 w 1295466"/>
              <a:gd name="connsiteY753" fmla="*/ 462915 h 1851319"/>
              <a:gd name="connsiteX754" fmla="*/ 1267819 w 1295466"/>
              <a:gd name="connsiteY754" fmla="*/ 444437 h 1851319"/>
              <a:gd name="connsiteX755" fmla="*/ 1150471 w 1295466"/>
              <a:gd name="connsiteY755" fmla="*/ 444342 h 1851319"/>
              <a:gd name="connsiteX756" fmla="*/ 1168949 w 1295466"/>
              <a:gd name="connsiteY756" fmla="*/ 465678 h 1851319"/>
              <a:gd name="connsiteX757" fmla="*/ 1148471 w 1295466"/>
              <a:gd name="connsiteY757" fmla="*/ 483680 h 1851319"/>
              <a:gd name="connsiteX758" fmla="*/ 1130183 w 1295466"/>
              <a:gd name="connsiteY758" fmla="*/ 461868 h 1851319"/>
              <a:gd name="connsiteX759" fmla="*/ 1150471 w 1295466"/>
              <a:gd name="connsiteY759" fmla="*/ 444342 h 1851319"/>
              <a:gd name="connsiteX760" fmla="*/ 356277 w 1295466"/>
              <a:gd name="connsiteY760" fmla="*/ 342709 h 1851319"/>
              <a:gd name="connsiteX761" fmla="*/ 364182 w 1295466"/>
              <a:gd name="connsiteY761" fmla="*/ 351853 h 1851319"/>
              <a:gd name="connsiteX762" fmla="*/ 355419 w 1295466"/>
              <a:gd name="connsiteY762" fmla="*/ 360235 h 1851319"/>
              <a:gd name="connsiteX763" fmla="*/ 346656 w 1295466"/>
              <a:gd name="connsiteY763" fmla="*/ 350044 h 1851319"/>
              <a:gd name="connsiteX764" fmla="*/ 356277 w 1295466"/>
              <a:gd name="connsiteY764" fmla="*/ 342709 h 1851319"/>
              <a:gd name="connsiteX765" fmla="*/ 471815 w 1295466"/>
              <a:gd name="connsiteY765" fmla="*/ 339757 h 1851319"/>
              <a:gd name="connsiteX766" fmla="*/ 483626 w 1295466"/>
              <a:gd name="connsiteY766" fmla="*/ 349473 h 1851319"/>
              <a:gd name="connsiteX767" fmla="*/ 473530 w 1295466"/>
              <a:gd name="connsiteY767" fmla="*/ 362998 h 1851319"/>
              <a:gd name="connsiteX768" fmla="*/ 460099 w 1295466"/>
              <a:gd name="connsiteY768" fmla="*/ 352330 h 1851319"/>
              <a:gd name="connsiteX769" fmla="*/ 471815 w 1295466"/>
              <a:gd name="connsiteY769" fmla="*/ 339757 h 1851319"/>
              <a:gd name="connsiteX770" fmla="*/ 584686 w 1295466"/>
              <a:gd name="connsiteY770" fmla="*/ 338423 h 1851319"/>
              <a:gd name="connsiteX771" fmla="*/ 597164 w 1295466"/>
              <a:gd name="connsiteY771" fmla="*/ 351473 h 1851319"/>
              <a:gd name="connsiteX772" fmla="*/ 583257 w 1295466"/>
              <a:gd name="connsiteY772" fmla="*/ 364426 h 1851319"/>
              <a:gd name="connsiteX773" fmla="*/ 570970 w 1295466"/>
              <a:gd name="connsiteY773" fmla="*/ 351663 h 1851319"/>
              <a:gd name="connsiteX774" fmla="*/ 584686 w 1295466"/>
              <a:gd name="connsiteY774" fmla="*/ 338423 h 1851319"/>
              <a:gd name="connsiteX775" fmla="*/ 696510 w 1295466"/>
              <a:gd name="connsiteY775" fmla="*/ 336233 h 1851319"/>
              <a:gd name="connsiteX776" fmla="*/ 711178 w 1295466"/>
              <a:gd name="connsiteY776" fmla="*/ 352330 h 1851319"/>
              <a:gd name="connsiteX777" fmla="*/ 694986 w 1295466"/>
              <a:gd name="connsiteY777" fmla="*/ 366427 h 1851319"/>
              <a:gd name="connsiteX778" fmla="*/ 681365 w 1295466"/>
              <a:gd name="connsiteY778" fmla="*/ 351663 h 1851319"/>
              <a:gd name="connsiteX779" fmla="*/ 696510 w 1295466"/>
              <a:gd name="connsiteY779" fmla="*/ 336233 h 1851319"/>
              <a:gd name="connsiteX780" fmla="*/ 808332 w 1295466"/>
              <a:gd name="connsiteY780" fmla="*/ 335757 h 1851319"/>
              <a:gd name="connsiteX781" fmla="*/ 824430 w 1295466"/>
              <a:gd name="connsiteY781" fmla="*/ 352140 h 1851319"/>
              <a:gd name="connsiteX782" fmla="*/ 808809 w 1295466"/>
              <a:gd name="connsiteY782" fmla="*/ 367571 h 1851319"/>
              <a:gd name="connsiteX783" fmla="*/ 792902 w 1295466"/>
              <a:gd name="connsiteY783" fmla="*/ 350806 h 1851319"/>
              <a:gd name="connsiteX784" fmla="*/ 808332 w 1295466"/>
              <a:gd name="connsiteY784" fmla="*/ 335757 h 1851319"/>
              <a:gd name="connsiteX785" fmla="*/ 925396 w 1295466"/>
              <a:gd name="connsiteY785" fmla="*/ 335090 h 1851319"/>
              <a:gd name="connsiteX786" fmla="*/ 941588 w 1295466"/>
              <a:gd name="connsiteY786" fmla="*/ 351377 h 1851319"/>
              <a:gd name="connsiteX787" fmla="*/ 925490 w 1295466"/>
              <a:gd name="connsiteY787" fmla="*/ 367760 h 1851319"/>
              <a:gd name="connsiteX788" fmla="*/ 908632 w 1295466"/>
              <a:gd name="connsiteY788" fmla="*/ 350520 h 1851319"/>
              <a:gd name="connsiteX789" fmla="*/ 925396 w 1295466"/>
              <a:gd name="connsiteY789" fmla="*/ 335090 h 1851319"/>
              <a:gd name="connsiteX790" fmla="*/ 1035981 w 1295466"/>
              <a:gd name="connsiteY790" fmla="*/ 334423 h 1851319"/>
              <a:gd name="connsiteX791" fmla="*/ 1054555 w 1295466"/>
              <a:gd name="connsiteY791" fmla="*/ 350425 h 1851319"/>
              <a:gd name="connsiteX792" fmla="*/ 1037600 w 1295466"/>
              <a:gd name="connsiteY792" fmla="*/ 368618 h 1851319"/>
              <a:gd name="connsiteX793" fmla="*/ 1020169 w 1295466"/>
              <a:gd name="connsiteY793" fmla="*/ 351378 h 1851319"/>
              <a:gd name="connsiteX794" fmla="*/ 1035981 w 1295466"/>
              <a:gd name="connsiteY794" fmla="*/ 334423 h 1851319"/>
              <a:gd name="connsiteX795" fmla="*/ 1266105 w 1295466"/>
              <a:gd name="connsiteY795" fmla="*/ 333851 h 1851319"/>
              <a:gd name="connsiteX796" fmla="*/ 1283631 w 1295466"/>
              <a:gd name="connsiteY796" fmla="*/ 351567 h 1851319"/>
              <a:gd name="connsiteX797" fmla="*/ 1265629 w 1295466"/>
              <a:gd name="connsiteY797" fmla="*/ 368998 h 1851319"/>
              <a:gd name="connsiteX798" fmla="*/ 1248293 w 1295466"/>
              <a:gd name="connsiteY798" fmla="*/ 351187 h 1851319"/>
              <a:gd name="connsiteX799" fmla="*/ 1266105 w 1295466"/>
              <a:gd name="connsiteY799" fmla="*/ 333851 h 1851319"/>
              <a:gd name="connsiteX800" fmla="*/ 1149043 w 1295466"/>
              <a:gd name="connsiteY800" fmla="*/ 333851 h 1851319"/>
              <a:gd name="connsiteX801" fmla="*/ 1167235 w 1295466"/>
              <a:gd name="connsiteY801" fmla="*/ 350901 h 1851319"/>
              <a:gd name="connsiteX802" fmla="*/ 1149900 w 1295466"/>
              <a:gd name="connsiteY802" fmla="*/ 369284 h 1851319"/>
              <a:gd name="connsiteX803" fmla="*/ 1131993 w 1295466"/>
              <a:gd name="connsiteY803" fmla="*/ 352044 h 1851319"/>
              <a:gd name="connsiteX804" fmla="*/ 1149043 w 1295466"/>
              <a:gd name="connsiteY804" fmla="*/ 333851 h 1851319"/>
              <a:gd name="connsiteX805" fmla="*/ 473530 w 1295466"/>
              <a:gd name="connsiteY805" fmla="*/ 227267 h 1851319"/>
              <a:gd name="connsiteX806" fmla="*/ 479816 w 1295466"/>
              <a:gd name="connsiteY806" fmla="*/ 235649 h 1851319"/>
              <a:gd name="connsiteX807" fmla="*/ 470767 w 1295466"/>
              <a:gd name="connsiteY807" fmla="*/ 243460 h 1851319"/>
              <a:gd name="connsiteX808" fmla="*/ 463623 w 1295466"/>
              <a:gd name="connsiteY808" fmla="*/ 233839 h 1851319"/>
              <a:gd name="connsiteX809" fmla="*/ 473530 w 1295466"/>
              <a:gd name="connsiteY809" fmla="*/ 227267 h 1851319"/>
              <a:gd name="connsiteX810" fmla="*/ 584495 w 1295466"/>
              <a:gd name="connsiteY810" fmla="*/ 224028 h 1851319"/>
              <a:gd name="connsiteX811" fmla="*/ 595449 w 1295466"/>
              <a:gd name="connsiteY811" fmla="*/ 235553 h 1851319"/>
              <a:gd name="connsiteX812" fmla="*/ 583543 w 1295466"/>
              <a:gd name="connsiteY812" fmla="*/ 246316 h 1851319"/>
              <a:gd name="connsiteX813" fmla="*/ 572875 w 1295466"/>
              <a:gd name="connsiteY813" fmla="*/ 234696 h 1851319"/>
              <a:gd name="connsiteX814" fmla="*/ 584495 w 1295466"/>
              <a:gd name="connsiteY814" fmla="*/ 224028 h 1851319"/>
              <a:gd name="connsiteX815" fmla="*/ 696224 w 1295466"/>
              <a:gd name="connsiteY815" fmla="*/ 222980 h 1851319"/>
              <a:gd name="connsiteX816" fmla="*/ 708607 w 1295466"/>
              <a:gd name="connsiteY816" fmla="*/ 234315 h 1851319"/>
              <a:gd name="connsiteX817" fmla="*/ 695367 w 1295466"/>
              <a:gd name="connsiteY817" fmla="*/ 247174 h 1851319"/>
              <a:gd name="connsiteX818" fmla="*/ 684223 w 1295466"/>
              <a:gd name="connsiteY818" fmla="*/ 233743 h 1851319"/>
              <a:gd name="connsiteX819" fmla="*/ 696224 w 1295466"/>
              <a:gd name="connsiteY819" fmla="*/ 222980 h 1851319"/>
              <a:gd name="connsiteX820" fmla="*/ 808904 w 1295466"/>
              <a:gd name="connsiteY820" fmla="*/ 222123 h 1851319"/>
              <a:gd name="connsiteX821" fmla="*/ 821668 w 1295466"/>
              <a:gd name="connsiteY821" fmla="*/ 236411 h 1851319"/>
              <a:gd name="connsiteX822" fmla="*/ 808428 w 1295466"/>
              <a:gd name="connsiteY822" fmla="*/ 248317 h 1851319"/>
              <a:gd name="connsiteX823" fmla="*/ 795665 w 1295466"/>
              <a:gd name="connsiteY823" fmla="*/ 233935 h 1851319"/>
              <a:gd name="connsiteX824" fmla="*/ 808904 w 1295466"/>
              <a:gd name="connsiteY824" fmla="*/ 222123 h 1851319"/>
              <a:gd name="connsiteX825" fmla="*/ 923490 w 1295466"/>
              <a:gd name="connsiteY825" fmla="*/ 220885 h 1851319"/>
              <a:gd name="connsiteX826" fmla="*/ 939683 w 1295466"/>
              <a:gd name="connsiteY826" fmla="*/ 234697 h 1851319"/>
              <a:gd name="connsiteX827" fmla="*/ 926538 w 1295466"/>
              <a:gd name="connsiteY827" fmla="*/ 249460 h 1851319"/>
              <a:gd name="connsiteX828" fmla="*/ 910631 w 1295466"/>
              <a:gd name="connsiteY828" fmla="*/ 235745 h 1851319"/>
              <a:gd name="connsiteX829" fmla="*/ 923490 w 1295466"/>
              <a:gd name="connsiteY829" fmla="*/ 220885 h 1851319"/>
              <a:gd name="connsiteX830" fmla="*/ 1038267 w 1295466"/>
              <a:gd name="connsiteY830" fmla="*/ 220218 h 1851319"/>
              <a:gd name="connsiteX831" fmla="*/ 1052268 w 1295466"/>
              <a:gd name="connsiteY831" fmla="*/ 234601 h 1851319"/>
              <a:gd name="connsiteX832" fmla="*/ 1037409 w 1295466"/>
              <a:gd name="connsiteY832" fmla="*/ 250412 h 1851319"/>
              <a:gd name="connsiteX833" fmla="*/ 1022455 w 1295466"/>
              <a:gd name="connsiteY833" fmla="*/ 234696 h 1851319"/>
              <a:gd name="connsiteX834" fmla="*/ 1038267 w 1295466"/>
              <a:gd name="connsiteY834" fmla="*/ 220218 h 1851319"/>
              <a:gd name="connsiteX835" fmla="*/ 1150280 w 1295466"/>
              <a:gd name="connsiteY835" fmla="*/ 219456 h 1851319"/>
              <a:gd name="connsiteX836" fmla="*/ 1165044 w 1295466"/>
              <a:gd name="connsiteY836" fmla="*/ 235268 h 1851319"/>
              <a:gd name="connsiteX837" fmla="*/ 1149994 w 1295466"/>
              <a:gd name="connsiteY837" fmla="*/ 250508 h 1851319"/>
              <a:gd name="connsiteX838" fmla="*/ 1134278 w 1295466"/>
              <a:gd name="connsiteY838" fmla="*/ 234029 h 1851319"/>
              <a:gd name="connsiteX839" fmla="*/ 1150280 w 1295466"/>
              <a:gd name="connsiteY839" fmla="*/ 219456 h 1851319"/>
              <a:gd name="connsiteX840" fmla="*/ 1265438 w 1295466"/>
              <a:gd name="connsiteY840" fmla="*/ 218885 h 1851319"/>
              <a:gd name="connsiteX841" fmla="*/ 1281726 w 1295466"/>
              <a:gd name="connsiteY841" fmla="*/ 236506 h 1851319"/>
              <a:gd name="connsiteX842" fmla="*/ 1265628 w 1295466"/>
              <a:gd name="connsiteY842" fmla="*/ 250889 h 1851319"/>
              <a:gd name="connsiteX843" fmla="*/ 1250198 w 1295466"/>
              <a:gd name="connsiteY843" fmla="*/ 233839 h 1851319"/>
              <a:gd name="connsiteX844" fmla="*/ 1265438 w 1295466"/>
              <a:gd name="connsiteY844" fmla="*/ 218885 h 1851319"/>
              <a:gd name="connsiteX845" fmla="*/ 695558 w 1295466"/>
              <a:gd name="connsiteY845" fmla="*/ 114110 h 1851319"/>
              <a:gd name="connsiteX846" fmla="*/ 705083 w 1295466"/>
              <a:gd name="connsiteY846" fmla="*/ 121635 h 1851319"/>
              <a:gd name="connsiteX847" fmla="*/ 696129 w 1295466"/>
              <a:gd name="connsiteY847" fmla="*/ 131636 h 1851319"/>
              <a:gd name="connsiteX848" fmla="*/ 687461 w 1295466"/>
              <a:gd name="connsiteY848" fmla="*/ 123064 h 1851319"/>
              <a:gd name="connsiteX849" fmla="*/ 695558 w 1295466"/>
              <a:gd name="connsiteY849" fmla="*/ 114110 h 1851319"/>
              <a:gd name="connsiteX850" fmla="*/ 809191 w 1295466"/>
              <a:gd name="connsiteY850" fmla="*/ 111633 h 1851319"/>
              <a:gd name="connsiteX851" fmla="*/ 820144 w 1295466"/>
              <a:gd name="connsiteY851" fmla="*/ 123158 h 1851319"/>
              <a:gd name="connsiteX852" fmla="*/ 808238 w 1295466"/>
              <a:gd name="connsiteY852" fmla="*/ 133921 h 1851319"/>
              <a:gd name="connsiteX853" fmla="*/ 797570 w 1295466"/>
              <a:gd name="connsiteY853" fmla="*/ 122301 h 1851319"/>
              <a:gd name="connsiteX854" fmla="*/ 809191 w 1295466"/>
              <a:gd name="connsiteY854" fmla="*/ 111633 h 1851319"/>
              <a:gd name="connsiteX855" fmla="*/ 926252 w 1295466"/>
              <a:gd name="connsiteY855" fmla="*/ 111157 h 1851319"/>
              <a:gd name="connsiteX856" fmla="*/ 936920 w 1295466"/>
              <a:gd name="connsiteY856" fmla="*/ 123158 h 1851319"/>
              <a:gd name="connsiteX857" fmla="*/ 923776 w 1295466"/>
              <a:gd name="connsiteY857" fmla="*/ 134398 h 1851319"/>
              <a:gd name="connsiteX858" fmla="*/ 913298 w 1295466"/>
              <a:gd name="connsiteY858" fmla="*/ 122491 h 1851319"/>
              <a:gd name="connsiteX859" fmla="*/ 926252 w 1295466"/>
              <a:gd name="connsiteY859" fmla="*/ 111157 h 1851319"/>
              <a:gd name="connsiteX860" fmla="*/ 1037409 w 1295466"/>
              <a:gd name="connsiteY860" fmla="*/ 110681 h 1851319"/>
              <a:gd name="connsiteX861" fmla="*/ 1049697 w 1295466"/>
              <a:gd name="connsiteY861" fmla="*/ 122301 h 1851319"/>
              <a:gd name="connsiteX862" fmla="*/ 1036171 w 1295466"/>
              <a:gd name="connsiteY862" fmla="*/ 134874 h 1851319"/>
              <a:gd name="connsiteX863" fmla="*/ 1025217 w 1295466"/>
              <a:gd name="connsiteY863" fmla="*/ 121253 h 1851319"/>
              <a:gd name="connsiteX864" fmla="*/ 1037409 w 1295466"/>
              <a:gd name="connsiteY864" fmla="*/ 110681 h 1851319"/>
              <a:gd name="connsiteX865" fmla="*/ 1265629 w 1295466"/>
              <a:gd name="connsiteY865" fmla="*/ 110300 h 1851319"/>
              <a:gd name="connsiteX866" fmla="*/ 1278583 w 1295466"/>
              <a:gd name="connsiteY866" fmla="*/ 122111 h 1851319"/>
              <a:gd name="connsiteX867" fmla="*/ 1267248 w 1295466"/>
              <a:gd name="connsiteY867" fmla="*/ 135351 h 1851319"/>
              <a:gd name="connsiteX868" fmla="*/ 1253437 w 1295466"/>
              <a:gd name="connsiteY868" fmla="*/ 122683 h 1851319"/>
              <a:gd name="connsiteX869" fmla="*/ 1265629 w 1295466"/>
              <a:gd name="connsiteY869" fmla="*/ 110300 h 1851319"/>
              <a:gd name="connsiteX870" fmla="*/ 1150090 w 1295466"/>
              <a:gd name="connsiteY870" fmla="*/ 110299 h 1851319"/>
              <a:gd name="connsiteX871" fmla="*/ 1162282 w 1295466"/>
              <a:gd name="connsiteY871" fmla="*/ 122777 h 1851319"/>
              <a:gd name="connsiteX872" fmla="*/ 1150090 w 1295466"/>
              <a:gd name="connsiteY872" fmla="*/ 135350 h 1851319"/>
              <a:gd name="connsiteX873" fmla="*/ 1137136 w 1295466"/>
              <a:gd name="connsiteY873" fmla="*/ 121824 h 1851319"/>
              <a:gd name="connsiteX874" fmla="*/ 1150090 w 1295466"/>
              <a:gd name="connsiteY874" fmla="*/ 110299 h 1851319"/>
              <a:gd name="connsiteX875" fmla="*/ 926157 w 1295466"/>
              <a:gd name="connsiteY875" fmla="*/ 2381 h 1851319"/>
              <a:gd name="connsiteX876" fmla="*/ 933110 w 1295466"/>
              <a:gd name="connsiteY876" fmla="*/ 10192 h 1851319"/>
              <a:gd name="connsiteX877" fmla="*/ 925014 w 1295466"/>
              <a:gd name="connsiteY877" fmla="*/ 18669 h 1851319"/>
              <a:gd name="connsiteX878" fmla="*/ 916918 w 1295466"/>
              <a:gd name="connsiteY878" fmla="*/ 9811 h 1851319"/>
              <a:gd name="connsiteX879" fmla="*/ 926157 w 1295466"/>
              <a:gd name="connsiteY879" fmla="*/ 2381 h 1851319"/>
              <a:gd name="connsiteX880" fmla="*/ 1149423 w 1295466"/>
              <a:gd name="connsiteY880" fmla="*/ 1715 h 1851319"/>
              <a:gd name="connsiteX881" fmla="*/ 1158472 w 1295466"/>
              <a:gd name="connsiteY881" fmla="*/ 9811 h 1851319"/>
              <a:gd name="connsiteX882" fmla="*/ 1150852 w 1295466"/>
              <a:gd name="connsiteY882" fmla="*/ 19241 h 1851319"/>
              <a:gd name="connsiteX883" fmla="*/ 1140946 w 1295466"/>
              <a:gd name="connsiteY883" fmla="*/ 12192 h 1851319"/>
              <a:gd name="connsiteX884" fmla="*/ 1149423 w 1295466"/>
              <a:gd name="connsiteY884" fmla="*/ 1715 h 1851319"/>
              <a:gd name="connsiteX885" fmla="*/ 1038362 w 1295466"/>
              <a:gd name="connsiteY885" fmla="*/ 1714 h 1851319"/>
              <a:gd name="connsiteX886" fmla="*/ 1046363 w 1295466"/>
              <a:gd name="connsiteY886" fmla="*/ 10096 h 1851319"/>
              <a:gd name="connsiteX887" fmla="*/ 1037314 w 1295466"/>
              <a:gd name="connsiteY887" fmla="*/ 19240 h 1851319"/>
              <a:gd name="connsiteX888" fmla="*/ 1028646 w 1295466"/>
              <a:gd name="connsiteY888" fmla="*/ 8953 h 1851319"/>
              <a:gd name="connsiteX889" fmla="*/ 1038362 w 1295466"/>
              <a:gd name="connsiteY889" fmla="*/ 1714 h 1851319"/>
              <a:gd name="connsiteX890" fmla="*/ 1265437 w 1295466"/>
              <a:gd name="connsiteY890" fmla="*/ 0 h 1851319"/>
              <a:gd name="connsiteX891" fmla="*/ 1276105 w 1295466"/>
              <a:gd name="connsiteY891" fmla="*/ 9430 h 1851319"/>
              <a:gd name="connsiteX892" fmla="*/ 1267438 w 1295466"/>
              <a:gd name="connsiteY892" fmla="*/ 20669 h 1851319"/>
              <a:gd name="connsiteX893" fmla="*/ 1255627 w 1295466"/>
              <a:gd name="connsiteY893" fmla="*/ 10573 h 1851319"/>
              <a:gd name="connsiteX894" fmla="*/ 1265437 w 1295466"/>
              <a:gd name="connsiteY894" fmla="*/ 0 h 1851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</a:cxnLst>
            <a:rect l="l" t="t" r="r" b="b"/>
            <a:pathLst>
              <a:path w="1295466" h="1851319">
                <a:moveTo>
                  <a:pt x="14901" y="1811084"/>
                </a:moveTo>
                <a:cubicBezTo>
                  <a:pt x="22711" y="1811180"/>
                  <a:pt x="26902" y="1815751"/>
                  <a:pt x="26998" y="1823562"/>
                </a:cubicBezTo>
                <a:cubicBezTo>
                  <a:pt x="26998" y="1831468"/>
                  <a:pt x="22616" y="1835468"/>
                  <a:pt x="15663" y="1836230"/>
                </a:cubicBezTo>
                <a:cubicBezTo>
                  <a:pt x="7281" y="1836040"/>
                  <a:pt x="2328" y="1832420"/>
                  <a:pt x="1947" y="1824610"/>
                </a:cubicBezTo>
                <a:cubicBezTo>
                  <a:pt x="1471" y="1815942"/>
                  <a:pt x="6042" y="1810894"/>
                  <a:pt x="14901" y="1811084"/>
                </a:cubicBezTo>
                <a:close/>
                <a:moveTo>
                  <a:pt x="129677" y="1807750"/>
                </a:moveTo>
                <a:cubicBezTo>
                  <a:pt x="139583" y="1808893"/>
                  <a:pt x="145869" y="1813655"/>
                  <a:pt x="146155" y="1822800"/>
                </a:cubicBezTo>
                <a:cubicBezTo>
                  <a:pt x="146441" y="1832896"/>
                  <a:pt x="140154" y="1839183"/>
                  <a:pt x="130058" y="1838897"/>
                </a:cubicBezTo>
                <a:cubicBezTo>
                  <a:pt x="121009" y="1838611"/>
                  <a:pt x="115389" y="1832515"/>
                  <a:pt x="115389" y="1823371"/>
                </a:cubicBezTo>
                <a:cubicBezTo>
                  <a:pt x="115389" y="1814037"/>
                  <a:pt x="121866" y="1809655"/>
                  <a:pt x="129677" y="1807750"/>
                </a:cubicBezTo>
                <a:close/>
                <a:moveTo>
                  <a:pt x="242738" y="1806512"/>
                </a:moveTo>
                <a:cubicBezTo>
                  <a:pt x="253788" y="1806417"/>
                  <a:pt x="259503" y="1812799"/>
                  <a:pt x="260455" y="1823753"/>
                </a:cubicBezTo>
                <a:cubicBezTo>
                  <a:pt x="259407" y="1834706"/>
                  <a:pt x="253597" y="1841088"/>
                  <a:pt x="242548" y="1840707"/>
                </a:cubicBezTo>
                <a:cubicBezTo>
                  <a:pt x="231499" y="1840326"/>
                  <a:pt x="225594" y="1833468"/>
                  <a:pt x="226070" y="1822514"/>
                </a:cubicBezTo>
                <a:cubicBezTo>
                  <a:pt x="226546" y="1812513"/>
                  <a:pt x="232737" y="1806607"/>
                  <a:pt x="242738" y="1806512"/>
                </a:cubicBezTo>
                <a:close/>
                <a:moveTo>
                  <a:pt x="355039" y="1804035"/>
                </a:moveTo>
                <a:cubicBezTo>
                  <a:pt x="366278" y="1805464"/>
                  <a:pt x="374184" y="1811464"/>
                  <a:pt x="374470" y="1822799"/>
                </a:cubicBezTo>
                <a:cubicBezTo>
                  <a:pt x="374756" y="1835086"/>
                  <a:pt x="366945" y="1842992"/>
                  <a:pt x="354657" y="1842706"/>
                </a:cubicBezTo>
                <a:cubicBezTo>
                  <a:pt x="343418" y="1842516"/>
                  <a:pt x="336084" y="1834896"/>
                  <a:pt x="336179" y="1823466"/>
                </a:cubicBezTo>
                <a:cubicBezTo>
                  <a:pt x="336274" y="1812036"/>
                  <a:pt x="343894" y="1805845"/>
                  <a:pt x="355039" y="1804035"/>
                </a:cubicBezTo>
                <a:close/>
                <a:moveTo>
                  <a:pt x="471338" y="1802797"/>
                </a:moveTo>
                <a:cubicBezTo>
                  <a:pt x="484768" y="1803559"/>
                  <a:pt x="492484" y="1810322"/>
                  <a:pt x="492293" y="1824133"/>
                </a:cubicBezTo>
                <a:cubicBezTo>
                  <a:pt x="492102" y="1836801"/>
                  <a:pt x="484864" y="1843945"/>
                  <a:pt x="472195" y="1844135"/>
                </a:cubicBezTo>
                <a:cubicBezTo>
                  <a:pt x="458479" y="1844326"/>
                  <a:pt x="451050" y="1836801"/>
                  <a:pt x="451145" y="1823085"/>
                </a:cubicBezTo>
                <a:cubicBezTo>
                  <a:pt x="451240" y="1810322"/>
                  <a:pt x="458765" y="1803845"/>
                  <a:pt x="471338" y="1802797"/>
                </a:cubicBezTo>
                <a:close/>
                <a:moveTo>
                  <a:pt x="584686" y="1801559"/>
                </a:moveTo>
                <a:cubicBezTo>
                  <a:pt x="597640" y="1801845"/>
                  <a:pt x="604783" y="1810417"/>
                  <a:pt x="606498" y="1823562"/>
                </a:cubicBezTo>
                <a:cubicBezTo>
                  <a:pt x="605165" y="1836325"/>
                  <a:pt x="598116" y="1845183"/>
                  <a:pt x="585257" y="1845755"/>
                </a:cubicBezTo>
                <a:cubicBezTo>
                  <a:pt x="571351" y="1846421"/>
                  <a:pt x="562112" y="1837849"/>
                  <a:pt x="561921" y="1823943"/>
                </a:cubicBezTo>
                <a:cubicBezTo>
                  <a:pt x="561730" y="1810036"/>
                  <a:pt x="570779" y="1801273"/>
                  <a:pt x="584686" y="1801559"/>
                </a:cubicBezTo>
                <a:close/>
                <a:moveTo>
                  <a:pt x="697843" y="1800130"/>
                </a:moveTo>
                <a:cubicBezTo>
                  <a:pt x="711368" y="1800892"/>
                  <a:pt x="720036" y="1809845"/>
                  <a:pt x="719846" y="1823656"/>
                </a:cubicBezTo>
                <a:cubicBezTo>
                  <a:pt x="719750" y="1838515"/>
                  <a:pt x="710225" y="1845945"/>
                  <a:pt x="695747" y="1847659"/>
                </a:cubicBezTo>
                <a:cubicBezTo>
                  <a:pt x="681460" y="1845278"/>
                  <a:pt x="672030" y="1837467"/>
                  <a:pt x="672792" y="1822608"/>
                </a:cubicBezTo>
                <a:cubicBezTo>
                  <a:pt x="673554" y="1808035"/>
                  <a:pt x="683174" y="1799272"/>
                  <a:pt x="697843" y="1800130"/>
                </a:cubicBezTo>
                <a:close/>
                <a:moveTo>
                  <a:pt x="810334" y="1799368"/>
                </a:moveTo>
                <a:cubicBezTo>
                  <a:pt x="825097" y="1800702"/>
                  <a:pt x="832241" y="1809750"/>
                  <a:pt x="833289" y="1824609"/>
                </a:cubicBezTo>
                <a:cubicBezTo>
                  <a:pt x="831479" y="1838706"/>
                  <a:pt x="823954" y="1847374"/>
                  <a:pt x="809000" y="1847945"/>
                </a:cubicBezTo>
                <a:cubicBezTo>
                  <a:pt x="794808" y="1848422"/>
                  <a:pt x="783949" y="1837182"/>
                  <a:pt x="784331" y="1822990"/>
                </a:cubicBezTo>
                <a:cubicBezTo>
                  <a:pt x="784712" y="1808893"/>
                  <a:pt x="796237" y="1798035"/>
                  <a:pt x="810334" y="1799368"/>
                </a:cubicBezTo>
                <a:close/>
                <a:moveTo>
                  <a:pt x="923967" y="1798320"/>
                </a:moveTo>
                <a:cubicBezTo>
                  <a:pt x="939683" y="1799082"/>
                  <a:pt x="949494" y="1806607"/>
                  <a:pt x="949970" y="1822609"/>
                </a:cubicBezTo>
                <a:cubicBezTo>
                  <a:pt x="950447" y="1838420"/>
                  <a:pt x="941874" y="1847945"/>
                  <a:pt x="925967" y="1848517"/>
                </a:cubicBezTo>
                <a:cubicBezTo>
                  <a:pt x="910156" y="1849088"/>
                  <a:pt x="900631" y="1840516"/>
                  <a:pt x="900059" y="1824609"/>
                </a:cubicBezTo>
                <a:cubicBezTo>
                  <a:pt x="899488" y="1808702"/>
                  <a:pt x="908346" y="1800130"/>
                  <a:pt x="923967" y="1798320"/>
                </a:cubicBezTo>
                <a:close/>
                <a:moveTo>
                  <a:pt x="1036743" y="1796701"/>
                </a:moveTo>
                <a:cubicBezTo>
                  <a:pt x="1050744" y="1796321"/>
                  <a:pt x="1063889" y="1808989"/>
                  <a:pt x="1064174" y="1823086"/>
                </a:cubicBezTo>
                <a:cubicBezTo>
                  <a:pt x="1064556" y="1837088"/>
                  <a:pt x="1051887" y="1850232"/>
                  <a:pt x="1037790" y="1850518"/>
                </a:cubicBezTo>
                <a:cubicBezTo>
                  <a:pt x="1023788" y="1850899"/>
                  <a:pt x="1010644" y="1838231"/>
                  <a:pt x="1010358" y="1824133"/>
                </a:cubicBezTo>
                <a:cubicBezTo>
                  <a:pt x="1009978" y="1810132"/>
                  <a:pt x="1022645" y="1796987"/>
                  <a:pt x="1036743" y="1796701"/>
                </a:cubicBezTo>
                <a:close/>
                <a:moveTo>
                  <a:pt x="1150471" y="1796130"/>
                </a:moveTo>
                <a:cubicBezTo>
                  <a:pt x="1164473" y="1796701"/>
                  <a:pt x="1176950" y="1809560"/>
                  <a:pt x="1177046" y="1823466"/>
                </a:cubicBezTo>
                <a:cubicBezTo>
                  <a:pt x="1177141" y="1838230"/>
                  <a:pt x="1163425" y="1851661"/>
                  <a:pt x="1148756" y="1851089"/>
                </a:cubicBezTo>
                <a:cubicBezTo>
                  <a:pt x="1134755" y="1850613"/>
                  <a:pt x="1122277" y="1837659"/>
                  <a:pt x="1122181" y="1823752"/>
                </a:cubicBezTo>
                <a:cubicBezTo>
                  <a:pt x="1122086" y="1808988"/>
                  <a:pt x="1135802" y="1795558"/>
                  <a:pt x="1150471" y="1796130"/>
                </a:cubicBezTo>
                <a:close/>
                <a:moveTo>
                  <a:pt x="1262390" y="1796035"/>
                </a:moveTo>
                <a:cubicBezTo>
                  <a:pt x="1276963" y="1795558"/>
                  <a:pt x="1290203" y="1809941"/>
                  <a:pt x="1289727" y="1824514"/>
                </a:cubicBezTo>
                <a:cubicBezTo>
                  <a:pt x="1289155" y="1839183"/>
                  <a:pt x="1275058" y="1852137"/>
                  <a:pt x="1260580" y="1851279"/>
                </a:cubicBezTo>
                <a:cubicBezTo>
                  <a:pt x="1245911" y="1850327"/>
                  <a:pt x="1232577" y="1835944"/>
                  <a:pt x="1234481" y="1821657"/>
                </a:cubicBezTo>
                <a:cubicBezTo>
                  <a:pt x="1236577" y="1805940"/>
                  <a:pt x="1246293" y="1796606"/>
                  <a:pt x="1262390" y="1796035"/>
                </a:cubicBezTo>
                <a:close/>
                <a:moveTo>
                  <a:pt x="15186" y="1698308"/>
                </a:moveTo>
                <a:cubicBezTo>
                  <a:pt x="24140" y="1698784"/>
                  <a:pt x="28236" y="1704595"/>
                  <a:pt x="27378" y="1713072"/>
                </a:cubicBezTo>
                <a:cubicBezTo>
                  <a:pt x="26616" y="1720882"/>
                  <a:pt x="21377" y="1724407"/>
                  <a:pt x="13662" y="1724407"/>
                </a:cubicBezTo>
                <a:cubicBezTo>
                  <a:pt x="5851" y="1723645"/>
                  <a:pt x="1375" y="1719358"/>
                  <a:pt x="1375" y="1711548"/>
                </a:cubicBezTo>
                <a:cubicBezTo>
                  <a:pt x="1375" y="1702690"/>
                  <a:pt x="6423" y="1697927"/>
                  <a:pt x="15186" y="1698308"/>
                </a:cubicBezTo>
                <a:close/>
                <a:moveTo>
                  <a:pt x="130630" y="1695545"/>
                </a:moveTo>
                <a:cubicBezTo>
                  <a:pt x="140821" y="1695736"/>
                  <a:pt x="146917" y="1702022"/>
                  <a:pt x="146441" y="1712214"/>
                </a:cubicBezTo>
                <a:cubicBezTo>
                  <a:pt x="146060" y="1721453"/>
                  <a:pt x="139869" y="1726216"/>
                  <a:pt x="130630" y="1727359"/>
                </a:cubicBezTo>
                <a:cubicBezTo>
                  <a:pt x="120819" y="1725930"/>
                  <a:pt x="114437" y="1720596"/>
                  <a:pt x="115008" y="1710309"/>
                </a:cubicBezTo>
                <a:cubicBezTo>
                  <a:pt x="115389" y="1701165"/>
                  <a:pt x="121390" y="1695450"/>
                  <a:pt x="130630" y="1695545"/>
                </a:cubicBezTo>
                <a:close/>
                <a:moveTo>
                  <a:pt x="244167" y="1692974"/>
                </a:moveTo>
                <a:cubicBezTo>
                  <a:pt x="254740" y="1693545"/>
                  <a:pt x="260550" y="1700784"/>
                  <a:pt x="261693" y="1711452"/>
                </a:cubicBezTo>
                <a:cubicBezTo>
                  <a:pt x="259979" y="1722787"/>
                  <a:pt x="253502" y="1730121"/>
                  <a:pt x="241881" y="1729455"/>
                </a:cubicBezTo>
                <a:cubicBezTo>
                  <a:pt x="231404" y="1728883"/>
                  <a:pt x="224450" y="1721739"/>
                  <a:pt x="224737" y="1711071"/>
                </a:cubicBezTo>
                <a:cubicBezTo>
                  <a:pt x="225022" y="1699546"/>
                  <a:pt x="232642" y="1692402"/>
                  <a:pt x="244167" y="1692974"/>
                </a:cubicBezTo>
                <a:close/>
                <a:moveTo>
                  <a:pt x="356467" y="1691545"/>
                </a:moveTo>
                <a:cubicBezTo>
                  <a:pt x="367897" y="1692021"/>
                  <a:pt x="375041" y="1699355"/>
                  <a:pt x="375136" y="1710881"/>
                </a:cubicBezTo>
                <a:cubicBezTo>
                  <a:pt x="375232" y="1723549"/>
                  <a:pt x="367421" y="1729836"/>
                  <a:pt x="355229" y="1731550"/>
                </a:cubicBezTo>
                <a:cubicBezTo>
                  <a:pt x="343037" y="1729740"/>
                  <a:pt x="335131" y="1723263"/>
                  <a:pt x="335607" y="1710690"/>
                </a:cubicBezTo>
                <a:cubicBezTo>
                  <a:pt x="336084" y="1698308"/>
                  <a:pt x="343989" y="1690974"/>
                  <a:pt x="356467" y="1691545"/>
                </a:cubicBezTo>
                <a:close/>
                <a:moveTo>
                  <a:pt x="470862" y="1690402"/>
                </a:moveTo>
                <a:cubicBezTo>
                  <a:pt x="484674" y="1689925"/>
                  <a:pt x="491532" y="1697641"/>
                  <a:pt x="492865" y="1710214"/>
                </a:cubicBezTo>
                <a:cubicBezTo>
                  <a:pt x="492008" y="1724406"/>
                  <a:pt x="485245" y="1732216"/>
                  <a:pt x="471529" y="1732121"/>
                </a:cubicBezTo>
                <a:cubicBezTo>
                  <a:pt x="457813" y="1732026"/>
                  <a:pt x="450574" y="1724120"/>
                  <a:pt x="450860" y="1710595"/>
                </a:cubicBezTo>
                <a:cubicBezTo>
                  <a:pt x="451050" y="1698022"/>
                  <a:pt x="458194" y="1690878"/>
                  <a:pt x="470862" y="1690402"/>
                </a:cubicBezTo>
                <a:close/>
                <a:moveTo>
                  <a:pt x="585162" y="1688211"/>
                </a:moveTo>
                <a:cubicBezTo>
                  <a:pt x="598782" y="1689830"/>
                  <a:pt x="607451" y="1698212"/>
                  <a:pt x="606974" y="1712023"/>
                </a:cubicBezTo>
                <a:cubicBezTo>
                  <a:pt x="606498" y="1725739"/>
                  <a:pt x="597354" y="1732978"/>
                  <a:pt x="583828" y="1734788"/>
                </a:cubicBezTo>
                <a:cubicBezTo>
                  <a:pt x="570303" y="1732788"/>
                  <a:pt x="561825" y="1725454"/>
                  <a:pt x="560873" y="1711642"/>
                </a:cubicBezTo>
                <a:cubicBezTo>
                  <a:pt x="559921" y="1699260"/>
                  <a:pt x="572970" y="1686687"/>
                  <a:pt x="585162" y="1688211"/>
                </a:cubicBezTo>
                <a:close/>
                <a:moveTo>
                  <a:pt x="695652" y="1686783"/>
                </a:moveTo>
                <a:cubicBezTo>
                  <a:pt x="710321" y="1688116"/>
                  <a:pt x="719274" y="1695355"/>
                  <a:pt x="720322" y="1710310"/>
                </a:cubicBezTo>
                <a:cubicBezTo>
                  <a:pt x="721369" y="1724407"/>
                  <a:pt x="709845" y="1736122"/>
                  <a:pt x="695747" y="1735360"/>
                </a:cubicBezTo>
                <a:cubicBezTo>
                  <a:pt x="680983" y="1734503"/>
                  <a:pt x="672411" y="1726121"/>
                  <a:pt x="672316" y="1711262"/>
                </a:cubicBezTo>
                <a:cubicBezTo>
                  <a:pt x="672316" y="1696213"/>
                  <a:pt x="681460" y="1688783"/>
                  <a:pt x="695652" y="1686783"/>
                </a:cubicBezTo>
                <a:close/>
                <a:moveTo>
                  <a:pt x="811000" y="1686497"/>
                </a:moveTo>
                <a:cubicBezTo>
                  <a:pt x="824049" y="1687640"/>
                  <a:pt x="833098" y="1695546"/>
                  <a:pt x="833383" y="1711643"/>
                </a:cubicBezTo>
                <a:cubicBezTo>
                  <a:pt x="833669" y="1726216"/>
                  <a:pt x="822430" y="1736884"/>
                  <a:pt x="807856" y="1736122"/>
                </a:cubicBezTo>
                <a:cubicBezTo>
                  <a:pt x="792902" y="1735265"/>
                  <a:pt x="784615" y="1726883"/>
                  <a:pt x="783853" y="1712024"/>
                </a:cubicBezTo>
                <a:cubicBezTo>
                  <a:pt x="783186" y="1697451"/>
                  <a:pt x="793950" y="1686592"/>
                  <a:pt x="811000" y="1686497"/>
                </a:cubicBezTo>
                <a:close/>
                <a:moveTo>
                  <a:pt x="925490" y="1684401"/>
                </a:moveTo>
                <a:cubicBezTo>
                  <a:pt x="939588" y="1684687"/>
                  <a:pt x="952161" y="1697832"/>
                  <a:pt x="951875" y="1711833"/>
                </a:cubicBezTo>
                <a:cubicBezTo>
                  <a:pt x="951589" y="1725930"/>
                  <a:pt x="938445" y="1738503"/>
                  <a:pt x="924443" y="1738218"/>
                </a:cubicBezTo>
                <a:cubicBezTo>
                  <a:pt x="910346" y="1737932"/>
                  <a:pt x="897773" y="1724787"/>
                  <a:pt x="898059" y="1710786"/>
                </a:cubicBezTo>
                <a:cubicBezTo>
                  <a:pt x="898344" y="1696688"/>
                  <a:pt x="911489" y="1684020"/>
                  <a:pt x="925490" y="1684401"/>
                </a:cubicBezTo>
                <a:close/>
                <a:moveTo>
                  <a:pt x="1036647" y="1683735"/>
                </a:moveTo>
                <a:cubicBezTo>
                  <a:pt x="1051220" y="1682592"/>
                  <a:pt x="1064936" y="1696498"/>
                  <a:pt x="1064936" y="1711167"/>
                </a:cubicBezTo>
                <a:cubicBezTo>
                  <a:pt x="1064936" y="1725835"/>
                  <a:pt x="1051506" y="1739170"/>
                  <a:pt x="1036837" y="1738980"/>
                </a:cubicBezTo>
                <a:cubicBezTo>
                  <a:pt x="1022169" y="1738694"/>
                  <a:pt x="1008358" y="1724883"/>
                  <a:pt x="1009691" y="1710405"/>
                </a:cubicBezTo>
                <a:cubicBezTo>
                  <a:pt x="1011215" y="1694498"/>
                  <a:pt x="1020645" y="1684973"/>
                  <a:pt x="1036647" y="1683735"/>
                </a:cubicBezTo>
                <a:close/>
                <a:moveTo>
                  <a:pt x="1149709" y="1683259"/>
                </a:moveTo>
                <a:cubicBezTo>
                  <a:pt x="1164758" y="1683354"/>
                  <a:pt x="1177712" y="1696403"/>
                  <a:pt x="1177617" y="1711452"/>
                </a:cubicBezTo>
                <a:cubicBezTo>
                  <a:pt x="1177522" y="1726502"/>
                  <a:pt x="1164472" y="1739456"/>
                  <a:pt x="1149423" y="1739361"/>
                </a:cubicBezTo>
                <a:cubicBezTo>
                  <a:pt x="1134374" y="1739265"/>
                  <a:pt x="1121419" y="1726216"/>
                  <a:pt x="1121515" y="1711167"/>
                </a:cubicBezTo>
                <a:cubicBezTo>
                  <a:pt x="1121610" y="1696117"/>
                  <a:pt x="1134659" y="1683163"/>
                  <a:pt x="1149709" y="1683259"/>
                </a:cubicBezTo>
                <a:close/>
                <a:moveTo>
                  <a:pt x="1262200" y="1683068"/>
                </a:moveTo>
                <a:cubicBezTo>
                  <a:pt x="1277535" y="1683259"/>
                  <a:pt x="1290013" y="1695737"/>
                  <a:pt x="1290013" y="1711072"/>
                </a:cubicBezTo>
                <a:cubicBezTo>
                  <a:pt x="1290203" y="1726312"/>
                  <a:pt x="1277821" y="1739075"/>
                  <a:pt x="1262581" y="1739456"/>
                </a:cubicBezTo>
                <a:cubicBezTo>
                  <a:pt x="1246483" y="1739837"/>
                  <a:pt x="1233339" y="1726597"/>
                  <a:pt x="1233720" y="1710500"/>
                </a:cubicBezTo>
                <a:cubicBezTo>
                  <a:pt x="1234101" y="1695260"/>
                  <a:pt x="1246865" y="1682878"/>
                  <a:pt x="1262200" y="1683068"/>
                </a:cubicBezTo>
                <a:close/>
                <a:moveTo>
                  <a:pt x="12806" y="1584675"/>
                </a:moveTo>
                <a:cubicBezTo>
                  <a:pt x="22045" y="1583627"/>
                  <a:pt x="27188" y="1589437"/>
                  <a:pt x="29093" y="1598391"/>
                </a:cubicBezTo>
                <a:cubicBezTo>
                  <a:pt x="28426" y="1606582"/>
                  <a:pt x="24140" y="1612393"/>
                  <a:pt x="16044" y="1613250"/>
                </a:cubicBezTo>
                <a:cubicBezTo>
                  <a:pt x="6805" y="1614202"/>
                  <a:pt x="709" y="1608678"/>
                  <a:pt x="42" y="1599629"/>
                </a:cubicBezTo>
                <a:cubicBezTo>
                  <a:pt x="-530" y="1591342"/>
                  <a:pt x="4804" y="1585532"/>
                  <a:pt x="12806" y="1584675"/>
                </a:cubicBezTo>
                <a:close/>
                <a:moveTo>
                  <a:pt x="130343" y="1582960"/>
                </a:moveTo>
                <a:cubicBezTo>
                  <a:pt x="140535" y="1582674"/>
                  <a:pt x="145774" y="1588770"/>
                  <a:pt x="147012" y="1598485"/>
                </a:cubicBezTo>
                <a:cubicBezTo>
                  <a:pt x="146250" y="1608392"/>
                  <a:pt x="141297" y="1614773"/>
                  <a:pt x="131105" y="1614964"/>
                </a:cubicBezTo>
                <a:cubicBezTo>
                  <a:pt x="121104" y="1615154"/>
                  <a:pt x="115008" y="1609439"/>
                  <a:pt x="114722" y="1599343"/>
                </a:cubicBezTo>
                <a:cubicBezTo>
                  <a:pt x="114437" y="1589342"/>
                  <a:pt x="120247" y="1583246"/>
                  <a:pt x="130343" y="1582960"/>
                </a:cubicBezTo>
                <a:close/>
                <a:moveTo>
                  <a:pt x="243881" y="1580674"/>
                </a:moveTo>
                <a:cubicBezTo>
                  <a:pt x="255311" y="1581436"/>
                  <a:pt x="262360" y="1588961"/>
                  <a:pt x="261312" y="1600677"/>
                </a:cubicBezTo>
                <a:cubicBezTo>
                  <a:pt x="260360" y="1611249"/>
                  <a:pt x="252930" y="1616774"/>
                  <a:pt x="242453" y="1617631"/>
                </a:cubicBezTo>
                <a:cubicBezTo>
                  <a:pt x="231118" y="1615440"/>
                  <a:pt x="223879" y="1608963"/>
                  <a:pt x="224926" y="1597248"/>
                </a:cubicBezTo>
                <a:cubicBezTo>
                  <a:pt x="225879" y="1586770"/>
                  <a:pt x="233213" y="1580007"/>
                  <a:pt x="243881" y="1580674"/>
                </a:cubicBezTo>
                <a:close/>
                <a:moveTo>
                  <a:pt x="355800" y="1578960"/>
                </a:moveTo>
                <a:cubicBezTo>
                  <a:pt x="368469" y="1579150"/>
                  <a:pt x="374565" y="1587056"/>
                  <a:pt x="375708" y="1599438"/>
                </a:cubicBezTo>
                <a:cubicBezTo>
                  <a:pt x="374089" y="1611630"/>
                  <a:pt x="367612" y="1619251"/>
                  <a:pt x="354943" y="1618965"/>
                </a:cubicBezTo>
                <a:cubicBezTo>
                  <a:pt x="342465" y="1618679"/>
                  <a:pt x="335131" y="1611059"/>
                  <a:pt x="335417" y="1598581"/>
                </a:cubicBezTo>
                <a:cubicBezTo>
                  <a:pt x="335703" y="1586008"/>
                  <a:pt x="343228" y="1578769"/>
                  <a:pt x="355800" y="1578960"/>
                </a:cubicBezTo>
                <a:close/>
                <a:moveTo>
                  <a:pt x="471815" y="1577721"/>
                </a:moveTo>
                <a:cubicBezTo>
                  <a:pt x="485341" y="1577816"/>
                  <a:pt x="492865" y="1585531"/>
                  <a:pt x="492865" y="1599057"/>
                </a:cubicBezTo>
                <a:cubicBezTo>
                  <a:pt x="492865" y="1612678"/>
                  <a:pt x="484959" y="1619536"/>
                  <a:pt x="471529" y="1620393"/>
                </a:cubicBezTo>
                <a:cubicBezTo>
                  <a:pt x="458099" y="1619345"/>
                  <a:pt x="450384" y="1612392"/>
                  <a:pt x="450479" y="1598771"/>
                </a:cubicBezTo>
                <a:cubicBezTo>
                  <a:pt x="450574" y="1585246"/>
                  <a:pt x="458289" y="1577626"/>
                  <a:pt x="471815" y="1577721"/>
                </a:cubicBezTo>
                <a:close/>
                <a:moveTo>
                  <a:pt x="584590" y="1575721"/>
                </a:moveTo>
                <a:cubicBezTo>
                  <a:pt x="598306" y="1575816"/>
                  <a:pt x="605736" y="1585055"/>
                  <a:pt x="607831" y="1598771"/>
                </a:cubicBezTo>
                <a:cubicBezTo>
                  <a:pt x="605926" y="1612964"/>
                  <a:pt x="598211" y="1622489"/>
                  <a:pt x="583447" y="1622203"/>
                </a:cubicBezTo>
                <a:cubicBezTo>
                  <a:pt x="569827" y="1621917"/>
                  <a:pt x="560873" y="1613059"/>
                  <a:pt x="560778" y="1599343"/>
                </a:cubicBezTo>
                <a:cubicBezTo>
                  <a:pt x="560682" y="1584674"/>
                  <a:pt x="569922" y="1575530"/>
                  <a:pt x="584590" y="1575721"/>
                </a:cubicBezTo>
                <a:close/>
                <a:moveTo>
                  <a:pt x="697748" y="1574578"/>
                </a:moveTo>
                <a:cubicBezTo>
                  <a:pt x="710988" y="1575244"/>
                  <a:pt x="720894" y="1585913"/>
                  <a:pt x="720703" y="1602009"/>
                </a:cubicBezTo>
                <a:cubicBezTo>
                  <a:pt x="719370" y="1613821"/>
                  <a:pt x="711940" y="1622584"/>
                  <a:pt x="696986" y="1623250"/>
                </a:cubicBezTo>
                <a:cubicBezTo>
                  <a:pt x="682794" y="1623917"/>
                  <a:pt x="671840" y="1612773"/>
                  <a:pt x="672030" y="1598581"/>
                </a:cubicBezTo>
                <a:cubicBezTo>
                  <a:pt x="672221" y="1584388"/>
                  <a:pt x="683556" y="1573816"/>
                  <a:pt x="697748" y="1574578"/>
                </a:cubicBezTo>
                <a:close/>
                <a:moveTo>
                  <a:pt x="808524" y="1573435"/>
                </a:moveTo>
                <a:cubicBezTo>
                  <a:pt x="824145" y="1574483"/>
                  <a:pt x="833289" y="1582389"/>
                  <a:pt x="834051" y="1598295"/>
                </a:cubicBezTo>
                <a:cubicBezTo>
                  <a:pt x="834813" y="1613631"/>
                  <a:pt x="823192" y="1625156"/>
                  <a:pt x="807857" y="1624299"/>
                </a:cubicBezTo>
                <a:cubicBezTo>
                  <a:pt x="792046" y="1623441"/>
                  <a:pt x="783282" y="1614393"/>
                  <a:pt x="783378" y="1598676"/>
                </a:cubicBezTo>
                <a:cubicBezTo>
                  <a:pt x="783568" y="1582770"/>
                  <a:pt x="792903" y="1574673"/>
                  <a:pt x="808524" y="1573435"/>
                </a:cubicBezTo>
                <a:close/>
                <a:moveTo>
                  <a:pt x="925681" y="1571530"/>
                </a:moveTo>
                <a:cubicBezTo>
                  <a:pt x="939683" y="1571911"/>
                  <a:pt x="952256" y="1584770"/>
                  <a:pt x="952446" y="1598772"/>
                </a:cubicBezTo>
                <a:cubicBezTo>
                  <a:pt x="952637" y="1613440"/>
                  <a:pt x="938921" y="1626966"/>
                  <a:pt x="924253" y="1626489"/>
                </a:cubicBezTo>
                <a:cubicBezTo>
                  <a:pt x="910251" y="1626013"/>
                  <a:pt x="897678" y="1613250"/>
                  <a:pt x="897487" y="1599248"/>
                </a:cubicBezTo>
                <a:cubicBezTo>
                  <a:pt x="897297" y="1584579"/>
                  <a:pt x="911013" y="1571054"/>
                  <a:pt x="925681" y="1571530"/>
                </a:cubicBezTo>
                <a:close/>
                <a:moveTo>
                  <a:pt x="1038838" y="1570863"/>
                </a:moveTo>
                <a:cubicBezTo>
                  <a:pt x="1053887" y="1571720"/>
                  <a:pt x="1066270" y="1585627"/>
                  <a:pt x="1065317" y="1600486"/>
                </a:cubicBezTo>
                <a:cubicBezTo>
                  <a:pt x="1064460" y="1615440"/>
                  <a:pt x="1050649" y="1627823"/>
                  <a:pt x="1035694" y="1626965"/>
                </a:cubicBezTo>
                <a:cubicBezTo>
                  <a:pt x="1020740" y="1626108"/>
                  <a:pt x="1008358" y="1612297"/>
                  <a:pt x="1009215" y="1597342"/>
                </a:cubicBezTo>
                <a:cubicBezTo>
                  <a:pt x="1010072" y="1582388"/>
                  <a:pt x="1023883" y="1570006"/>
                  <a:pt x="1038838" y="1570863"/>
                </a:cubicBezTo>
                <a:close/>
                <a:moveTo>
                  <a:pt x="1150281" y="1570482"/>
                </a:moveTo>
                <a:cubicBezTo>
                  <a:pt x="1166759" y="1570768"/>
                  <a:pt x="1178760" y="1583437"/>
                  <a:pt x="1178189" y="1600105"/>
                </a:cubicBezTo>
                <a:cubicBezTo>
                  <a:pt x="1177617" y="1616488"/>
                  <a:pt x="1164568" y="1628299"/>
                  <a:pt x="1147995" y="1627632"/>
                </a:cubicBezTo>
                <a:cubicBezTo>
                  <a:pt x="1131611" y="1626775"/>
                  <a:pt x="1120086" y="1613536"/>
                  <a:pt x="1121134" y="1596962"/>
                </a:cubicBezTo>
                <a:cubicBezTo>
                  <a:pt x="1122182" y="1581341"/>
                  <a:pt x="1134469" y="1570197"/>
                  <a:pt x="1150281" y="1570482"/>
                </a:cubicBezTo>
                <a:close/>
                <a:moveTo>
                  <a:pt x="1266199" y="1570197"/>
                </a:moveTo>
                <a:cubicBezTo>
                  <a:pt x="1282868" y="1570292"/>
                  <a:pt x="1294870" y="1582484"/>
                  <a:pt x="1294774" y="1599153"/>
                </a:cubicBezTo>
                <a:cubicBezTo>
                  <a:pt x="1294679" y="1615821"/>
                  <a:pt x="1282487" y="1627823"/>
                  <a:pt x="1265819" y="1627728"/>
                </a:cubicBezTo>
                <a:cubicBezTo>
                  <a:pt x="1249150" y="1627632"/>
                  <a:pt x="1237148" y="1615440"/>
                  <a:pt x="1237244" y="1598772"/>
                </a:cubicBezTo>
                <a:cubicBezTo>
                  <a:pt x="1237244" y="1582198"/>
                  <a:pt x="1249435" y="1570102"/>
                  <a:pt x="1266199" y="1570197"/>
                </a:cubicBezTo>
                <a:close/>
                <a:moveTo>
                  <a:pt x="15948" y="1468374"/>
                </a:moveTo>
                <a:cubicBezTo>
                  <a:pt x="24044" y="1469136"/>
                  <a:pt x="28426" y="1474946"/>
                  <a:pt x="29092" y="1483138"/>
                </a:cubicBezTo>
                <a:cubicBezTo>
                  <a:pt x="27283" y="1492186"/>
                  <a:pt x="22139" y="1497901"/>
                  <a:pt x="12900" y="1496949"/>
                </a:cubicBezTo>
                <a:cubicBezTo>
                  <a:pt x="4899" y="1496091"/>
                  <a:pt x="-530" y="1490377"/>
                  <a:pt x="41" y="1482090"/>
                </a:cubicBezTo>
                <a:cubicBezTo>
                  <a:pt x="708" y="1473041"/>
                  <a:pt x="6709" y="1467421"/>
                  <a:pt x="15948" y="1468374"/>
                </a:cubicBezTo>
                <a:close/>
                <a:moveTo>
                  <a:pt x="130343" y="1466565"/>
                </a:moveTo>
                <a:cubicBezTo>
                  <a:pt x="140821" y="1466089"/>
                  <a:pt x="145202" y="1473042"/>
                  <a:pt x="147203" y="1480757"/>
                </a:cubicBezTo>
                <a:cubicBezTo>
                  <a:pt x="146250" y="1492092"/>
                  <a:pt x="141297" y="1498474"/>
                  <a:pt x="131105" y="1498664"/>
                </a:cubicBezTo>
                <a:cubicBezTo>
                  <a:pt x="121104" y="1498855"/>
                  <a:pt x="115008" y="1493140"/>
                  <a:pt x="114722" y="1483043"/>
                </a:cubicBezTo>
                <a:cubicBezTo>
                  <a:pt x="114437" y="1472947"/>
                  <a:pt x="120247" y="1467041"/>
                  <a:pt x="130343" y="1466565"/>
                </a:cubicBezTo>
                <a:close/>
                <a:moveTo>
                  <a:pt x="244834" y="1463992"/>
                </a:moveTo>
                <a:cubicBezTo>
                  <a:pt x="255216" y="1464945"/>
                  <a:pt x="262170" y="1472279"/>
                  <a:pt x="261788" y="1482947"/>
                </a:cubicBezTo>
                <a:cubicBezTo>
                  <a:pt x="261408" y="1494567"/>
                  <a:pt x="253692" y="1500568"/>
                  <a:pt x="242453" y="1501902"/>
                </a:cubicBezTo>
                <a:cubicBezTo>
                  <a:pt x="231023" y="1499521"/>
                  <a:pt x="223403" y="1493044"/>
                  <a:pt x="224355" y="1481423"/>
                </a:cubicBezTo>
                <a:cubicBezTo>
                  <a:pt x="225308" y="1470088"/>
                  <a:pt x="233118" y="1462849"/>
                  <a:pt x="244834" y="1463992"/>
                </a:cubicBezTo>
                <a:close/>
                <a:moveTo>
                  <a:pt x="356277" y="1462278"/>
                </a:moveTo>
                <a:cubicBezTo>
                  <a:pt x="368374" y="1464183"/>
                  <a:pt x="375899" y="1470755"/>
                  <a:pt x="375327" y="1483424"/>
                </a:cubicBezTo>
                <a:cubicBezTo>
                  <a:pt x="374756" y="1495901"/>
                  <a:pt x="367041" y="1503045"/>
                  <a:pt x="354562" y="1502569"/>
                </a:cubicBezTo>
                <a:cubicBezTo>
                  <a:pt x="342084" y="1502092"/>
                  <a:pt x="334941" y="1494282"/>
                  <a:pt x="335417" y="1481804"/>
                </a:cubicBezTo>
                <a:cubicBezTo>
                  <a:pt x="335894" y="1469231"/>
                  <a:pt x="343894" y="1463135"/>
                  <a:pt x="356277" y="1462278"/>
                </a:cubicBezTo>
                <a:close/>
                <a:moveTo>
                  <a:pt x="473244" y="1460658"/>
                </a:moveTo>
                <a:cubicBezTo>
                  <a:pt x="486103" y="1461421"/>
                  <a:pt x="492960" y="1470279"/>
                  <a:pt x="494103" y="1483042"/>
                </a:cubicBezTo>
                <a:cubicBezTo>
                  <a:pt x="491913" y="1496949"/>
                  <a:pt x="484102" y="1505521"/>
                  <a:pt x="470100" y="1504664"/>
                </a:cubicBezTo>
                <a:cubicBezTo>
                  <a:pt x="457337" y="1503902"/>
                  <a:pt x="449050" y="1495044"/>
                  <a:pt x="449622" y="1482090"/>
                </a:cubicBezTo>
                <a:cubicBezTo>
                  <a:pt x="450193" y="1468279"/>
                  <a:pt x="459337" y="1459801"/>
                  <a:pt x="473244" y="1460658"/>
                </a:cubicBezTo>
                <a:close/>
                <a:moveTo>
                  <a:pt x="583447" y="1459134"/>
                </a:moveTo>
                <a:cubicBezTo>
                  <a:pt x="598306" y="1458849"/>
                  <a:pt x="606022" y="1468183"/>
                  <a:pt x="608022" y="1482661"/>
                </a:cubicBezTo>
                <a:cubicBezTo>
                  <a:pt x="606022" y="1497044"/>
                  <a:pt x="598402" y="1506569"/>
                  <a:pt x="583543" y="1506188"/>
                </a:cubicBezTo>
                <a:cubicBezTo>
                  <a:pt x="568874" y="1505807"/>
                  <a:pt x="560016" y="1496377"/>
                  <a:pt x="560492" y="1481709"/>
                </a:cubicBezTo>
                <a:cubicBezTo>
                  <a:pt x="560873" y="1468088"/>
                  <a:pt x="569731" y="1459325"/>
                  <a:pt x="583447" y="1459134"/>
                </a:cubicBezTo>
                <a:close/>
                <a:moveTo>
                  <a:pt x="697462" y="1458087"/>
                </a:moveTo>
                <a:cubicBezTo>
                  <a:pt x="712607" y="1459135"/>
                  <a:pt x="719941" y="1468088"/>
                  <a:pt x="720894" y="1480090"/>
                </a:cubicBezTo>
                <a:cubicBezTo>
                  <a:pt x="720798" y="1497235"/>
                  <a:pt x="709654" y="1508189"/>
                  <a:pt x="695176" y="1507141"/>
                </a:cubicBezTo>
                <a:cubicBezTo>
                  <a:pt x="680222" y="1505998"/>
                  <a:pt x="672126" y="1497521"/>
                  <a:pt x="671840" y="1482471"/>
                </a:cubicBezTo>
                <a:cubicBezTo>
                  <a:pt x="671554" y="1467993"/>
                  <a:pt x="682984" y="1457135"/>
                  <a:pt x="697462" y="1458087"/>
                </a:cubicBezTo>
                <a:close/>
                <a:moveTo>
                  <a:pt x="810333" y="1456277"/>
                </a:moveTo>
                <a:cubicBezTo>
                  <a:pt x="825477" y="1458182"/>
                  <a:pt x="834336" y="1467517"/>
                  <a:pt x="835002" y="1482852"/>
                </a:cubicBezTo>
                <a:cubicBezTo>
                  <a:pt x="835669" y="1497044"/>
                  <a:pt x="822048" y="1509617"/>
                  <a:pt x="807856" y="1509236"/>
                </a:cubicBezTo>
                <a:cubicBezTo>
                  <a:pt x="793664" y="1508760"/>
                  <a:pt x="781282" y="1495520"/>
                  <a:pt x="782043" y="1481423"/>
                </a:cubicBezTo>
                <a:cubicBezTo>
                  <a:pt x="782806" y="1467231"/>
                  <a:pt x="796426" y="1454563"/>
                  <a:pt x="810333" y="1456277"/>
                </a:cubicBezTo>
                <a:close/>
                <a:moveTo>
                  <a:pt x="924919" y="1454944"/>
                </a:moveTo>
                <a:cubicBezTo>
                  <a:pt x="939588" y="1454944"/>
                  <a:pt x="952922" y="1468374"/>
                  <a:pt x="952732" y="1483043"/>
                </a:cubicBezTo>
                <a:cubicBezTo>
                  <a:pt x="952446" y="1497711"/>
                  <a:pt x="938635" y="1511522"/>
                  <a:pt x="924157" y="1510189"/>
                </a:cubicBezTo>
                <a:cubicBezTo>
                  <a:pt x="908250" y="1508665"/>
                  <a:pt x="898725" y="1499235"/>
                  <a:pt x="897487" y="1483233"/>
                </a:cubicBezTo>
                <a:cubicBezTo>
                  <a:pt x="896249" y="1468660"/>
                  <a:pt x="910155" y="1455039"/>
                  <a:pt x="924919" y="1454944"/>
                </a:cubicBezTo>
                <a:close/>
                <a:moveTo>
                  <a:pt x="1037029" y="1454468"/>
                </a:moveTo>
                <a:cubicBezTo>
                  <a:pt x="1052268" y="1454278"/>
                  <a:pt x="1065032" y="1466565"/>
                  <a:pt x="1065413" y="1481900"/>
                </a:cubicBezTo>
                <a:cubicBezTo>
                  <a:pt x="1065890" y="1497140"/>
                  <a:pt x="1053793" y="1510189"/>
                  <a:pt x="1038553" y="1510856"/>
                </a:cubicBezTo>
                <a:cubicBezTo>
                  <a:pt x="1022550" y="1511618"/>
                  <a:pt x="1009025" y="1498569"/>
                  <a:pt x="1009121" y="1482472"/>
                </a:cubicBezTo>
                <a:cubicBezTo>
                  <a:pt x="1009216" y="1467137"/>
                  <a:pt x="1021694" y="1454659"/>
                  <a:pt x="1037029" y="1454468"/>
                </a:cubicBezTo>
                <a:close/>
                <a:moveTo>
                  <a:pt x="1150185" y="1453896"/>
                </a:moveTo>
                <a:cubicBezTo>
                  <a:pt x="1166758" y="1454182"/>
                  <a:pt x="1178665" y="1466469"/>
                  <a:pt x="1178379" y="1483138"/>
                </a:cubicBezTo>
                <a:cubicBezTo>
                  <a:pt x="1178093" y="1499711"/>
                  <a:pt x="1165806" y="1511618"/>
                  <a:pt x="1149137" y="1511332"/>
                </a:cubicBezTo>
                <a:cubicBezTo>
                  <a:pt x="1132564" y="1511046"/>
                  <a:pt x="1120658" y="1498759"/>
                  <a:pt x="1120943" y="1482090"/>
                </a:cubicBezTo>
                <a:cubicBezTo>
                  <a:pt x="1121229" y="1465517"/>
                  <a:pt x="1133516" y="1453610"/>
                  <a:pt x="1150185" y="1453896"/>
                </a:cubicBezTo>
                <a:close/>
                <a:moveTo>
                  <a:pt x="1265723" y="1453134"/>
                </a:moveTo>
                <a:cubicBezTo>
                  <a:pt x="1282297" y="1452944"/>
                  <a:pt x="1294870" y="1464850"/>
                  <a:pt x="1295441" y="1481328"/>
                </a:cubicBezTo>
                <a:cubicBezTo>
                  <a:pt x="1296108" y="1498759"/>
                  <a:pt x="1283535" y="1511999"/>
                  <a:pt x="1266199" y="1512094"/>
                </a:cubicBezTo>
                <a:cubicBezTo>
                  <a:pt x="1248864" y="1512284"/>
                  <a:pt x="1236101" y="1499330"/>
                  <a:pt x="1236481" y="1481900"/>
                </a:cubicBezTo>
                <a:cubicBezTo>
                  <a:pt x="1236767" y="1465326"/>
                  <a:pt x="1249054" y="1453325"/>
                  <a:pt x="1265723" y="1453134"/>
                </a:cubicBezTo>
                <a:close/>
                <a:moveTo>
                  <a:pt x="15377" y="1355980"/>
                </a:moveTo>
                <a:cubicBezTo>
                  <a:pt x="23473" y="1356361"/>
                  <a:pt x="28045" y="1362076"/>
                  <a:pt x="29093" y="1370458"/>
                </a:cubicBezTo>
                <a:cubicBezTo>
                  <a:pt x="27759" y="1379221"/>
                  <a:pt x="22806" y="1385126"/>
                  <a:pt x="13567" y="1384650"/>
                </a:cubicBezTo>
                <a:cubicBezTo>
                  <a:pt x="5471" y="1384174"/>
                  <a:pt x="-54" y="1378554"/>
                  <a:pt x="137" y="1370362"/>
                </a:cubicBezTo>
                <a:cubicBezTo>
                  <a:pt x="232" y="1361218"/>
                  <a:pt x="6233" y="1355503"/>
                  <a:pt x="15377" y="1355980"/>
                </a:cubicBezTo>
                <a:close/>
                <a:moveTo>
                  <a:pt x="130343" y="1354265"/>
                </a:moveTo>
                <a:cubicBezTo>
                  <a:pt x="140821" y="1353789"/>
                  <a:pt x="145202" y="1360742"/>
                  <a:pt x="147203" y="1368457"/>
                </a:cubicBezTo>
                <a:cubicBezTo>
                  <a:pt x="146250" y="1379792"/>
                  <a:pt x="141297" y="1386174"/>
                  <a:pt x="131105" y="1386364"/>
                </a:cubicBezTo>
                <a:cubicBezTo>
                  <a:pt x="121104" y="1386555"/>
                  <a:pt x="115008" y="1380840"/>
                  <a:pt x="114722" y="1370743"/>
                </a:cubicBezTo>
                <a:cubicBezTo>
                  <a:pt x="114437" y="1360647"/>
                  <a:pt x="120247" y="1354741"/>
                  <a:pt x="130343" y="1354265"/>
                </a:cubicBezTo>
                <a:close/>
                <a:moveTo>
                  <a:pt x="243215" y="1351597"/>
                </a:moveTo>
                <a:cubicBezTo>
                  <a:pt x="254835" y="1351788"/>
                  <a:pt x="260836" y="1359598"/>
                  <a:pt x="262265" y="1370933"/>
                </a:cubicBezTo>
                <a:cubicBezTo>
                  <a:pt x="259979" y="1382268"/>
                  <a:pt x="253502" y="1389983"/>
                  <a:pt x="241882" y="1389126"/>
                </a:cubicBezTo>
                <a:cubicBezTo>
                  <a:pt x="230642" y="1388269"/>
                  <a:pt x="223308" y="1380458"/>
                  <a:pt x="224355" y="1368742"/>
                </a:cubicBezTo>
                <a:cubicBezTo>
                  <a:pt x="225308" y="1358360"/>
                  <a:pt x="232547" y="1351312"/>
                  <a:pt x="243215" y="1351597"/>
                </a:cubicBezTo>
                <a:close/>
                <a:moveTo>
                  <a:pt x="355419" y="1350360"/>
                </a:moveTo>
                <a:cubicBezTo>
                  <a:pt x="368088" y="1350265"/>
                  <a:pt x="374374" y="1358075"/>
                  <a:pt x="375803" y="1370362"/>
                </a:cubicBezTo>
                <a:cubicBezTo>
                  <a:pt x="374374" y="1382649"/>
                  <a:pt x="368088" y="1390460"/>
                  <a:pt x="355419" y="1390365"/>
                </a:cubicBezTo>
                <a:cubicBezTo>
                  <a:pt x="342846" y="1390270"/>
                  <a:pt x="335417" y="1382935"/>
                  <a:pt x="335417" y="1370362"/>
                </a:cubicBezTo>
                <a:cubicBezTo>
                  <a:pt x="335417" y="1357789"/>
                  <a:pt x="342846" y="1350455"/>
                  <a:pt x="355419" y="1350360"/>
                </a:cubicBezTo>
                <a:close/>
                <a:moveTo>
                  <a:pt x="473339" y="1349122"/>
                </a:moveTo>
                <a:cubicBezTo>
                  <a:pt x="487055" y="1350074"/>
                  <a:pt x="493722" y="1358742"/>
                  <a:pt x="492865" y="1371982"/>
                </a:cubicBezTo>
                <a:cubicBezTo>
                  <a:pt x="492008" y="1385698"/>
                  <a:pt x="483244" y="1392365"/>
                  <a:pt x="470005" y="1391508"/>
                </a:cubicBezTo>
                <a:cubicBezTo>
                  <a:pt x="456289" y="1390651"/>
                  <a:pt x="450384" y="1381888"/>
                  <a:pt x="450193" y="1368648"/>
                </a:cubicBezTo>
                <a:cubicBezTo>
                  <a:pt x="452098" y="1355122"/>
                  <a:pt x="460003" y="1348264"/>
                  <a:pt x="473339" y="1349122"/>
                </a:cubicBezTo>
                <a:close/>
                <a:moveTo>
                  <a:pt x="582876" y="1346835"/>
                </a:moveTo>
                <a:cubicBezTo>
                  <a:pt x="597735" y="1346168"/>
                  <a:pt x="605641" y="1355407"/>
                  <a:pt x="608022" y="1369695"/>
                </a:cubicBezTo>
                <a:cubicBezTo>
                  <a:pt x="606403" y="1384078"/>
                  <a:pt x="598974" y="1393793"/>
                  <a:pt x="584115" y="1393793"/>
                </a:cubicBezTo>
                <a:cubicBezTo>
                  <a:pt x="569446" y="1393888"/>
                  <a:pt x="560397" y="1384649"/>
                  <a:pt x="560493" y="1369981"/>
                </a:cubicBezTo>
                <a:cubicBezTo>
                  <a:pt x="560493" y="1356265"/>
                  <a:pt x="569256" y="1347406"/>
                  <a:pt x="582876" y="1346835"/>
                </a:cubicBezTo>
                <a:close/>
                <a:moveTo>
                  <a:pt x="696129" y="1345788"/>
                </a:moveTo>
                <a:cubicBezTo>
                  <a:pt x="710702" y="1345311"/>
                  <a:pt x="721370" y="1356551"/>
                  <a:pt x="720893" y="1371124"/>
                </a:cubicBezTo>
                <a:cubicBezTo>
                  <a:pt x="720513" y="1384840"/>
                  <a:pt x="710226" y="1394841"/>
                  <a:pt x="696510" y="1394937"/>
                </a:cubicBezTo>
                <a:cubicBezTo>
                  <a:pt x="681937" y="1395032"/>
                  <a:pt x="670983" y="1384078"/>
                  <a:pt x="671840" y="1369505"/>
                </a:cubicBezTo>
                <a:cubicBezTo>
                  <a:pt x="672697" y="1354455"/>
                  <a:pt x="681079" y="1346264"/>
                  <a:pt x="696129" y="1345788"/>
                </a:cubicBezTo>
                <a:close/>
                <a:moveTo>
                  <a:pt x="809762" y="1345025"/>
                </a:moveTo>
                <a:cubicBezTo>
                  <a:pt x="825573" y="1346168"/>
                  <a:pt x="834241" y="1355312"/>
                  <a:pt x="833860" y="1371028"/>
                </a:cubicBezTo>
                <a:cubicBezTo>
                  <a:pt x="833575" y="1386935"/>
                  <a:pt x="824050" y="1394841"/>
                  <a:pt x="808333" y="1395889"/>
                </a:cubicBezTo>
                <a:cubicBezTo>
                  <a:pt x="792712" y="1394650"/>
                  <a:pt x="783759" y="1386554"/>
                  <a:pt x="783187" y="1370647"/>
                </a:cubicBezTo>
                <a:cubicBezTo>
                  <a:pt x="782615" y="1355407"/>
                  <a:pt x="794427" y="1343882"/>
                  <a:pt x="809762" y="1345025"/>
                </a:cubicBezTo>
                <a:close/>
                <a:moveTo>
                  <a:pt x="925300" y="1342930"/>
                </a:moveTo>
                <a:cubicBezTo>
                  <a:pt x="940063" y="1343121"/>
                  <a:pt x="953303" y="1357122"/>
                  <a:pt x="952446" y="1371696"/>
                </a:cubicBezTo>
                <a:cubicBezTo>
                  <a:pt x="951589" y="1385602"/>
                  <a:pt x="938540" y="1397985"/>
                  <a:pt x="924633" y="1397794"/>
                </a:cubicBezTo>
                <a:cubicBezTo>
                  <a:pt x="909869" y="1397604"/>
                  <a:pt x="896630" y="1383602"/>
                  <a:pt x="897486" y="1369029"/>
                </a:cubicBezTo>
                <a:cubicBezTo>
                  <a:pt x="898344" y="1355027"/>
                  <a:pt x="911393" y="1342740"/>
                  <a:pt x="925300" y="1342930"/>
                </a:cubicBezTo>
                <a:close/>
                <a:moveTo>
                  <a:pt x="1037695" y="1342168"/>
                </a:moveTo>
                <a:cubicBezTo>
                  <a:pt x="1053030" y="1342359"/>
                  <a:pt x="1065507" y="1354932"/>
                  <a:pt x="1065507" y="1370267"/>
                </a:cubicBezTo>
                <a:cubicBezTo>
                  <a:pt x="1065507" y="1386364"/>
                  <a:pt x="1051982" y="1399318"/>
                  <a:pt x="1035885" y="1398556"/>
                </a:cubicBezTo>
                <a:cubicBezTo>
                  <a:pt x="1020740" y="1397794"/>
                  <a:pt x="1008643" y="1384650"/>
                  <a:pt x="1009120" y="1369410"/>
                </a:cubicBezTo>
                <a:cubicBezTo>
                  <a:pt x="1009596" y="1354169"/>
                  <a:pt x="1022359" y="1341882"/>
                  <a:pt x="1037695" y="1342168"/>
                </a:cubicBezTo>
                <a:close/>
                <a:moveTo>
                  <a:pt x="1149805" y="1341502"/>
                </a:moveTo>
                <a:cubicBezTo>
                  <a:pt x="1166474" y="1341597"/>
                  <a:pt x="1178475" y="1353789"/>
                  <a:pt x="1178380" y="1370457"/>
                </a:cubicBezTo>
                <a:cubicBezTo>
                  <a:pt x="1178285" y="1387126"/>
                  <a:pt x="1166092" y="1399128"/>
                  <a:pt x="1149424" y="1399032"/>
                </a:cubicBezTo>
                <a:cubicBezTo>
                  <a:pt x="1132755" y="1398937"/>
                  <a:pt x="1120753" y="1386745"/>
                  <a:pt x="1120849" y="1370077"/>
                </a:cubicBezTo>
                <a:cubicBezTo>
                  <a:pt x="1120944" y="1353408"/>
                  <a:pt x="1133136" y="1341406"/>
                  <a:pt x="1149805" y="1341502"/>
                </a:cubicBezTo>
                <a:close/>
                <a:moveTo>
                  <a:pt x="1265914" y="1341121"/>
                </a:moveTo>
                <a:cubicBezTo>
                  <a:pt x="1282583" y="1341025"/>
                  <a:pt x="1294870" y="1353027"/>
                  <a:pt x="1295155" y="1369696"/>
                </a:cubicBezTo>
                <a:cubicBezTo>
                  <a:pt x="1295441" y="1387317"/>
                  <a:pt x="1282583" y="1399985"/>
                  <a:pt x="1265056" y="1399509"/>
                </a:cubicBezTo>
                <a:cubicBezTo>
                  <a:pt x="1248387" y="1399032"/>
                  <a:pt x="1236577" y="1386650"/>
                  <a:pt x="1236767" y="1369886"/>
                </a:cubicBezTo>
                <a:cubicBezTo>
                  <a:pt x="1236957" y="1353217"/>
                  <a:pt x="1249054" y="1341216"/>
                  <a:pt x="1265914" y="1341121"/>
                </a:cubicBezTo>
                <a:close/>
                <a:moveTo>
                  <a:pt x="14615" y="1245013"/>
                </a:moveTo>
                <a:cubicBezTo>
                  <a:pt x="23568" y="1245299"/>
                  <a:pt x="27950" y="1250633"/>
                  <a:pt x="27379" y="1259301"/>
                </a:cubicBezTo>
                <a:cubicBezTo>
                  <a:pt x="26902" y="1267111"/>
                  <a:pt x="21854" y="1270921"/>
                  <a:pt x="14139" y="1271207"/>
                </a:cubicBezTo>
                <a:cubicBezTo>
                  <a:pt x="5185" y="1270540"/>
                  <a:pt x="804" y="1265492"/>
                  <a:pt x="1376" y="1256824"/>
                </a:cubicBezTo>
                <a:cubicBezTo>
                  <a:pt x="1852" y="1248919"/>
                  <a:pt x="6805" y="1244823"/>
                  <a:pt x="14615" y="1245013"/>
                </a:cubicBezTo>
                <a:close/>
                <a:moveTo>
                  <a:pt x="131391" y="1241965"/>
                </a:moveTo>
                <a:cubicBezTo>
                  <a:pt x="141487" y="1242346"/>
                  <a:pt x="147203" y="1248537"/>
                  <a:pt x="146821" y="1258634"/>
                </a:cubicBezTo>
                <a:cubicBezTo>
                  <a:pt x="146440" y="1268730"/>
                  <a:pt x="140059" y="1273683"/>
                  <a:pt x="130058" y="1274350"/>
                </a:cubicBezTo>
                <a:cubicBezTo>
                  <a:pt x="120342" y="1272826"/>
                  <a:pt x="114246" y="1267587"/>
                  <a:pt x="114722" y="1257395"/>
                </a:cubicBezTo>
                <a:cubicBezTo>
                  <a:pt x="115199" y="1247299"/>
                  <a:pt x="121294" y="1241584"/>
                  <a:pt x="131391" y="1241965"/>
                </a:cubicBezTo>
                <a:close/>
                <a:moveTo>
                  <a:pt x="241690" y="1239774"/>
                </a:moveTo>
                <a:cubicBezTo>
                  <a:pt x="253216" y="1239012"/>
                  <a:pt x="261026" y="1246061"/>
                  <a:pt x="261312" y="1257586"/>
                </a:cubicBezTo>
                <a:cubicBezTo>
                  <a:pt x="261502" y="1269111"/>
                  <a:pt x="254073" y="1276445"/>
                  <a:pt x="242452" y="1276255"/>
                </a:cubicBezTo>
                <a:cubicBezTo>
                  <a:pt x="231880" y="1276065"/>
                  <a:pt x="225974" y="1268921"/>
                  <a:pt x="224450" y="1258253"/>
                </a:cubicBezTo>
                <a:cubicBezTo>
                  <a:pt x="225498" y="1247870"/>
                  <a:pt x="231213" y="1240441"/>
                  <a:pt x="241690" y="1239774"/>
                </a:cubicBezTo>
                <a:close/>
                <a:moveTo>
                  <a:pt x="355610" y="1238250"/>
                </a:moveTo>
                <a:cubicBezTo>
                  <a:pt x="367135" y="1238155"/>
                  <a:pt x="374374" y="1245394"/>
                  <a:pt x="375136" y="1256728"/>
                </a:cubicBezTo>
                <a:cubicBezTo>
                  <a:pt x="375898" y="1269301"/>
                  <a:pt x="368183" y="1275969"/>
                  <a:pt x="356277" y="1278255"/>
                </a:cubicBezTo>
                <a:cubicBezTo>
                  <a:pt x="343989" y="1277016"/>
                  <a:pt x="335798" y="1270921"/>
                  <a:pt x="335702" y="1258348"/>
                </a:cubicBezTo>
                <a:cubicBezTo>
                  <a:pt x="335512" y="1245870"/>
                  <a:pt x="343132" y="1238345"/>
                  <a:pt x="355610" y="1238250"/>
                </a:cubicBezTo>
                <a:close/>
                <a:moveTo>
                  <a:pt x="472101" y="1236536"/>
                </a:moveTo>
                <a:cubicBezTo>
                  <a:pt x="485531" y="1237679"/>
                  <a:pt x="493151" y="1244918"/>
                  <a:pt x="492865" y="1258444"/>
                </a:cubicBezTo>
                <a:cubicBezTo>
                  <a:pt x="492674" y="1272064"/>
                  <a:pt x="484674" y="1279494"/>
                  <a:pt x="471243" y="1279208"/>
                </a:cubicBezTo>
                <a:cubicBezTo>
                  <a:pt x="457622" y="1279018"/>
                  <a:pt x="450289" y="1271112"/>
                  <a:pt x="450479" y="1257586"/>
                </a:cubicBezTo>
                <a:cubicBezTo>
                  <a:pt x="450765" y="1243870"/>
                  <a:pt x="458765" y="1237298"/>
                  <a:pt x="472101" y="1236536"/>
                </a:cubicBezTo>
                <a:close/>
                <a:moveTo>
                  <a:pt x="583543" y="1234154"/>
                </a:moveTo>
                <a:cubicBezTo>
                  <a:pt x="597735" y="1235869"/>
                  <a:pt x="607355" y="1243489"/>
                  <a:pt x="607260" y="1258252"/>
                </a:cubicBezTo>
                <a:cubicBezTo>
                  <a:pt x="607165" y="1271968"/>
                  <a:pt x="598307" y="1280922"/>
                  <a:pt x="584686" y="1281208"/>
                </a:cubicBezTo>
                <a:cubicBezTo>
                  <a:pt x="570018" y="1281493"/>
                  <a:pt x="560778" y="1272349"/>
                  <a:pt x="560778" y="1257681"/>
                </a:cubicBezTo>
                <a:cubicBezTo>
                  <a:pt x="560778" y="1243965"/>
                  <a:pt x="569922" y="1236535"/>
                  <a:pt x="583543" y="1234154"/>
                </a:cubicBezTo>
                <a:close/>
                <a:moveTo>
                  <a:pt x="697462" y="1233679"/>
                </a:moveTo>
                <a:cubicBezTo>
                  <a:pt x="712321" y="1234726"/>
                  <a:pt x="719655" y="1243680"/>
                  <a:pt x="720989" y="1258158"/>
                </a:cubicBezTo>
                <a:cubicBezTo>
                  <a:pt x="719465" y="1272541"/>
                  <a:pt x="712130" y="1281399"/>
                  <a:pt x="697176" y="1282256"/>
                </a:cubicBezTo>
                <a:cubicBezTo>
                  <a:pt x="682889" y="1283113"/>
                  <a:pt x="671840" y="1272064"/>
                  <a:pt x="671935" y="1257872"/>
                </a:cubicBezTo>
                <a:cubicBezTo>
                  <a:pt x="672030" y="1243680"/>
                  <a:pt x="683269" y="1232726"/>
                  <a:pt x="697462" y="1233679"/>
                </a:cubicBezTo>
                <a:close/>
                <a:moveTo>
                  <a:pt x="809000" y="1233107"/>
                </a:moveTo>
                <a:cubicBezTo>
                  <a:pt x="825002" y="1233202"/>
                  <a:pt x="832908" y="1242727"/>
                  <a:pt x="833955" y="1258348"/>
                </a:cubicBezTo>
                <a:cubicBezTo>
                  <a:pt x="832527" y="1273969"/>
                  <a:pt x="824335" y="1283208"/>
                  <a:pt x="808333" y="1282922"/>
                </a:cubicBezTo>
                <a:cubicBezTo>
                  <a:pt x="792427" y="1282732"/>
                  <a:pt x="783568" y="1273493"/>
                  <a:pt x="783759" y="1257681"/>
                </a:cubicBezTo>
                <a:cubicBezTo>
                  <a:pt x="783949" y="1241775"/>
                  <a:pt x="793093" y="1233011"/>
                  <a:pt x="809000" y="1233107"/>
                </a:cubicBezTo>
                <a:close/>
                <a:moveTo>
                  <a:pt x="924824" y="1230821"/>
                </a:moveTo>
                <a:cubicBezTo>
                  <a:pt x="938826" y="1230725"/>
                  <a:pt x="951780" y="1243203"/>
                  <a:pt x="952256" y="1257300"/>
                </a:cubicBezTo>
                <a:cubicBezTo>
                  <a:pt x="952733" y="1271873"/>
                  <a:pt x="938921" y="1285684"/>
                  <a:pt x="924253" y="1285208"/>
                </a:cubicBezTo>
                <a:cubicBezTo>
                  <a:pt x="910156" y="1284827"/>
                  <a:pt x="897582" y="1271778"/>
                  <a:pt x="897773" y="1257776"/>
                </a:cubicBezTo>
                <a:cubicBezTo>
                  <a:pt x="897964" y="1243679"/>
                  <a:pt x="910727" y="1230916"/>
                  <a:pt x="924824" y="1230821"/>
                </a:cubicBezTo>
                <a:close/>
                <a:moveTo>
                  <a:pt x="1037028" y="1230154"/>
                </a:moveTo>
                <a:cubicBezTo>
                  <a:pt x="1051982" y="1229963"/>
                  <a:pt x="1065317" y="1243299"/>
                  <a:pt x="1065127" y="1258253"/>
                </a:cubicBezTo>
                <a:cubicBezTo>
                  <a:pt x="1065031" y="1273302"/>
                  <a:pt x="1051506" y="1286351"/>
                  <a:pt x="1036552" y="1285875"/>
                </a:cubicBezTo>
                <a:cubicBezTo>
                  <a:pt x="1021502" y="1285399"/>
                  <a:pt x="1008644" y="1271588"/>
                  <a:pt x="1009405" y="1256729"/>
                </a:cubicBezTo>
                <a:cubicBezTo>
                  <a:pt x="1010072" y="1242536"/>
                  <a:pt x="1022836" y="1230344"/>
                  <a:pt x="1037028" y="1230154"/>
                </a:cubicBezTo>
                <a:close/>
                <a:moveTo>
                  <a:pt x="1150185" y="1229678"/>
                </a:moveTo>
                <a:cubicBezTo>
                  <a:pt x="1165901" y="1229964"/>
                  <a:pt x="1177712" y="1241775"/>
                  <a:pt x="1177998" y="1257491"/>
                </a:cubicBezTo>
                <a:cubicBezTo>
                  <a:pt x="1178284" y="1273302"/>
                  <a:pt x="1166758" y="1285590"/>
                  <a:pt x="1151137" y="1286352"/>
                </a:cubicBezTo>
                <a:cubicBezTo>
                  <a:pt x="1134564" y="1287114"/>
                  <a:pt x="1121610" y="1274922"/>
                  <a:pt x="1121324" y="1258443"/>
                </a:cubicBezTo>
                <a:cubicBezTo>
                  <a:pt x="1121038" y="1241965"/>
                  <a:pt x="1133707" y="1229392"/>
                  <a:pt x="1150185" y="1229678"/>
                </a:cubicBezTo>
                <a:close/>
                <a:moveTo>
                  <a:pt x="1265533" y="1229487"/>
                </a:moveTo>
                <a:cubicBezTo>
                  <a:pt x="1282202" y="1229297"/>
                  <a:pt x="1294584" y="1241584"/>
                  <a:pt x="1294394" y="1258253"/>
                </a:cubicBezTo>
                <a:cubicBezTo>
                  <a:pt x="1294394" y="1274731"/>
                  <a:pt x="1281821" y="1286923"/>
                  <a:pt x="1265248" y="1286637"/>
                </a:cubicBezTo>
                <a:cubicBezTo>
                  <a:pt x="1248674" y="1286256"/>
                  <a:pt x="1236768" y="1273588"/>
                  <a:pt x="1237340" y="1256919"/>
                </a:cubicBezTo>
                <a:cubicBezTo>
                  <a:pt x="1237911" y="1241203"/>
                  <a:pt x="1249722" y="1229678"/>
                  <a:pt x="1265533" y="1229487"/>
                </a:cubicBezTo>
                <a:close/>
                <a:moveTo>
                  <a:pt x="14709" y="1133190"/>
                </a:moveTo>
                <a:cubicBezTo>
                  <a:pt x="22615" y="1133285"/>
                  <a:pt x="26521" y="1137761"/>
                  <a:pt x="27092" y="1145667"/>
                </a:cubicBezTo>
                <a:cubicBezTo>
                  <a:pt x="26711" y="1153287"/>
                  <a:pt x="22901" y="1158050"/>
                  <a:pt x="15091" y="1158240"/>
                </a:cubicBezTo>
                <a:cubicBezTo>
                  <a:pt x="6327" y="1158431"/>
                  <a:pt x="1565" y="1153668"/>
                  <a:pt x="1946" y="1144905"/>
                </a:cubicBezTo>
                <a:cubicBezTo>
                  <a:pt x="2232" y="1137095"/>
                  <a:pt x="6994" y="1133094"/>
                  <a:pt x="14709" y="1133190"/>
                </a:cubicBezTo>
                <a:close/>
                <a:moveTo>
                  <a:pt x="131201" y="1129951"/>
                </a:moveTo>
                <a:cubicBezTo>
                  <a:pt x="140726" y="1129951"/>
                  <a:pt x="144917" y="1136619"/>
                  <a:pt x="146917" y="1144048"/>
                </a:cubicBezTo>
                <a:cubicBezTo>
                  <a:pt x="145679" y="1155192"/>
                  <a:pt x="140631" y="1161669"/>
                  <a:pt x="130248" y="1161479"/>
                </a:cubicBezTo>
                <a:cubicBezTo>
                  <a:pt x="121104" y="1161288"/>
                  <a:pt x="115199" y="1155478"/>
                  <a:pt x="115008" y="1146239"/>
                </a:cubicBezTo>
                <a:cubicBezTo>
                  <a:pt x="114818" y="1136047"/>
                  <a:pt x="120914" y="1129951"/>
                  <a:pt x="131201" y="1129951"/>
                </a:cubicBezTo>
                <a:close/>
                <a:moveTo>
                  <a:pt x="242453" y="1128141"/>
                </a:moveTo>
                <a:cubicBezTo>
                  <a:pt x="253407" y="1127760"/>
                  <a:pt x="259503" y="1134237"/>
                  <a:pt x="260836" y="1145381"/>
                </a:cubicBezTo>
                <a:cubicBezTo>
                  <a:pt x="260170" y="1156049"/>
                  <a:pt x="254550" y="1163002"/>
                  <a:pt x="243596" y="1163384"/>
                </a:cubicBezTo>
                <a:cubicBezTo>
                  <a:pt x="232642" y="1163669"/>
                  <a:pt x="225785" y="1157288"/>
                  <a:pt x="225403" y="1146334"/>
                </a:cubicBezTo>
                <a:cubicBezTo>
                  <a:pt x="225118" y="1135380"/>
                  <a:pt x="231499" y="1128522"/>
                  <a:pt x="242453" y="1128141"/>
                </a:cubicBezTo>
                <a:close/>
                <a:moveTo>
                  <a:pt x="357325" y="1126332"/>
                </a:moveTo>
                <a:cubicBezTo>
                  <a:pt x="368564" y="1127379"/>
                  <a:pt x="374374" y="1135285"/>
                  <a:pt x="375327" y="1146810"/>
                </a:cubicBezTo>
                <a:cubicBezTo>
                  <a:pt x="372755" y="1158526"/>
                  <a:pt x="366087" y="1166337"/>
                  <a:pt x="353514" y="1165098"/>
                </a:cubicBezTo>
                <a:cubicBezTo>
                  <a:pt x="342370" y="1163955"/>
                  <a:pt x="335131" y="1156335"/>
                  <a:pt x="335989" y="1144810"/>
                </a:cubicBezTo>
                <a:cubicBezTo>
                  <a:pt x="336846" y="1132523"/>
                  <a:pt x="344847" y="1125188"/>
                  <a:pt x="357325" y="1126332"/>
                </a:cubicBezTo>
                <a:close/>
                <a:moveTo>
                  <a:pt x="471815" y="1125093"/>
                </a:moveTo>
                <a:cubicBezTo>
                  <a:pt x="484578" y="1124998"/>
                  <a:pt x="491150" y="1132332"/>
                  <a:pt x="492579" y="1144619"/>
                </a:cubicBezTo>
                <a:cubicBezTo>
                  <a:pt x="492008" y="1158145"/>
                  <a:pt x="485530" y="1166146"/>
                  <a:pt x="471624" y="1166146"/>
                </a:cubicBezTo>
                <a:cubicBezTo>
                  <a:pt x="458956" y="1166146"/>
                  <a:pt x="451526" y="1159192"/>
                  <a:pt x="451145" y="1146524"/>
                </a:cubicBezTo>
                <a:cubicBezTo>
                  <a:pt x="450764" y="1132903"/>
                  <a:pt x="458099" y="1125188"/>
                  <a:pt x="471815" y="1125093"/>
                </a:cubicBezTo>
                <a:close/>
                <a:moveTo>
                  <a:pt x="583352" y="1123188"/>
                </a:moveTo>
                <a:cubicBezTo>
                  <a:pt x="597354" y="1122807"/>
                  <a:pt x="604783" y="1131952"/>
                  <a:pt x="606974" y="1145191"/>
                </a:cubicBezTo>
                <a:cubicBezTo>
                  <a:pt x="605165" y="1159193"/>
                  <a:pt x="597640" y="1168337"/>
                  <a:pt x="583733" y="1168146"/>
                </a:cubicBezTo>
                <a:cubicBezTo>
                  <a:pt x="569922" y="1167956"/>
                  <a:pt x="561159" y="1158812"/>
                  <a:pt x="561540" y="1144905"/>
                </a:cubicBezTo>
                <a:cubicBezTo>
                  <a:pt x="561921" y="1132047"/>
                  <a:pt x="570493" y="1123474"/>
                  <a:pt x="583352" y="1123188"/>
                </a:cubicBezTo>
                <a:close/>
                <a:moveTo>
                  <a:pt x="696890" y="1121950"/>
                </a:moveTo>
                <a:cubicBezTo>
                  <a:pt x="711749" y="1122235"/>
                  <a:pt x="719084" y="1131856"/>
                  <a:pt x="720608" y="1146239"/>
                </a:cubicBezTo>
                <a:cubicBezTo>
                  <a:pt x="718322" y="1160526"/>
                  <a:pt x="710606" y="1169860"/>
                  <a:pt x="695747" y="1169384"/>
                </a:cubicBezTo>
                <a:cubicBezTo>
                  <a:pt x="681079" y="1169003"/>
                  <a:pt x="672221" y="1159764"/>
                  <a:pt x="672602" y="1145096"/>
                </a:cubicBezTo>
                <a:cubicBezTo>
                  <a:pt x="672983" y="1130522"/>
                  <a:pt x="682222" y="1121664"/>
                  <a:pt x="696890" y="1121950"/>
                </a:cubicBezTo>
                <a:close/>
                <a:moveTo>
                  <a:pt x="808619" y="1120902"/>
                </a:moveTo>
                <a:cubicBezTo>
                  <a:pt x="823097" y="1120617"/>
                  <a:pt x="833765" y="1131666"/>
                  <a:pt x="833384" y="1146048"/>
                </a:cubicBezTo>
                <a:cubicBezTo>
                  <a:pt x="833098" y="1160526"/>
                  <a:pt x="822049" y="1170909"/>
                  <a:pt x="807571" y="1170432"/>
                </a:cubicBezTo>
                <a:cubicBezTo>
                  <a:pt x="793284" y="1169956"/>
                  <a:pt x="782711" y="1158526"/>
                  <a:pt x="783854" y="1144143"/>
                </a:cubicBezTo>
                <a:cubicBezTo>
                  <a:pt x="785092" y="1129284"/>
                  <a:pt x="793665" y="1121283"/>
                  <a:pt x="808619" y="1120902"/>
                </a:cubicBezTo>
                <a:close/>
                <a:moveTo>
                  <a:pt x="923586" y="1119283"/>
                </a:moveTo>
                <a:cubicBezTo>
                  <a:pt x="937587" y="1117759"/>
                  <a:pt x="951018" y="1130618"/>
                  <a:pt x="951494" y="1144810"/>
                </a:cubicBezTo>
                <a:cubicBezTo>
                  <a:pt x="951970" y="1158907"/>
                  <a:pt x="939493" y="1172052"/>
                  <a:pt x="925300" y="1172242"/>
                </a:cubicBezTo>
                <a:cubicBezTo>
                  <a:pt x="911108" y="1172433"/>
                  <a:pt x="897773" y="1159669"/>
                  <a:pt x="898535" y="1145572"/>
                </a:cubicBezTo>
                <a:cubicBezTo>
                  <a:pt x="899392" y="1130237"/>
                  <a:pt x="908441" y="1120998"/>
                  <a:pt x="923586" y="1119283"/>
                </a:cubicBezTo>
                <a:close/>
                <a:moveTo>
                  <a:pt x="1037029" y="1118235"/>
                </a:moveTo>
                <a:cubicBezTo>
                  <a:pt x="1051697" y="1118044"/>
                  <a:pt x="1065223" y="1131760"/>
                  <a:pt x="1064747" y="1146429"/>
                </a:cubicBezTo>
                <a:cubicBezTo>
                  <a:pt x="1064270" y="1160431"/>
                  <a:pt x="1051507" y="1173004"/>
                  <a:pt x="1037505" y="1173194"/>
                </a:cubicBezTo>
                <a:cubicBezTo>
                  <a:pt x="1022836" y="1173385"/>
                  <a:pt x="1009311" y="1159669"/>
                  <a:pt x="1009787" y="1145000"/>
                </a:cubicBezTo>
                <a:cubicBezTo>
                  <a:pt x="1010263" y="1130998"/>
                  <a:pt x="1023027" y="1118425"/>
                  <a:pt x="1037029" y="1118235"/>
                </a:cubicBezTo>
                <a:close/>
                <a:moveTo>
                  <a:pt x="1149995" y="1117854"/>
                </a:moveTo>
                <a:cubicBezTo>
                  <a:pt x="1164187" y="1118044"/>
                  <a:pt x="1176760" y="1130427"/>
                  <a:pt x="1177427" y="1144619"/>
                </a:cubicBezTo>
                <a:cubicBezTo>
                  <a:pt x="1178094" y="1159478"/>
                  <a:pt x="1165235" y="1173194"/>
                  <a:pt x="1150186" y="1173575"/>
                </a:cubicBezTo>
                <a:cubicBezTo>
                  <a:pt x="1135231" y="1173956"/>
                  <a:pt x="1121801" y="1160907"/>
                  <a:pt x="1121706" y="1145858"/>
                </a:cubicBezTo>
                <a:cubicBezTo>
                  <a:pt x="1121706" y="1130808"/>
                  <a:pt x="1135041" y="1117664"/>
                  <a:pt x="1149995" y="1117854"/>
                </a:cubicBezTo>
                <a:close/>
                <a:moveTo>
                  <a:pt x="1266104" y="1117569"/>
                </a:moveTo>
                <a:cubicBezTo>
                  <a:pt x="1281154" y="1117664"/>
                  <a:pt x="1294108" y="1130713"/>
                  <a:pt x="1294012" y="1145762"/>
                </a:cubicBezTo>
                <a:cubicBezTo>
                  <a:pt x="1293918" y="1160812"/>
                  <a:pt x="1280868" y="1173766"/>
                  <a:pt x="1265819" y="1173671"/>
                </a:cubicBezTo>
                <a:cubicBezTo>
                  <a:pt x="1250769" y="1173576"/>
                  <a:pt x="1237815" y="1160526"/>
                  <a:pt x="1237911" y="1145477"/>
                </a:cubicBezTo>
                <a:cubicBezTo>
                  <a:pt x="1238005" y="1130427"/>
                  <a:pt x="1251055" y="1117473"/>
                  <a:pt x="1266104" y="1117569"/>
                </a:cubicBezTo>
                <a:close/>
                <a:moveTo>
                  <a:pt x="15472" y="1017270"/>
                </a:moveTo>
                <a:cubicBezTo>
                  <a:pt x="22425" y="1017746"/>
                  <a:pt x="26426" y="1022033"/>
                  <a:pt x="26521" y="1028986"/>
                </a:cubicBezTo>
                <a:cubicBezTo>
                  <a:pt x="26711" y="1036987"/>
                  <a:pt x="22235" y="1041083"/>
                  <a:pt x="14329" y="1041654"/>
                </a:cubicBezTo>
                <a:cubicBezTo>
                  <a:pt x="6423" y="1040987"/>
                  <a:pt x="1947" y="1036796"/>
                  <a:pt x="2327" y="1028795"/>
                </a:cubicBezTo>
                <a:cubicBezTo>
                  <a:pt x="2709" y="1020794"/>
                  <a:pt x="7661" y="1016794"/>
                  <a:pt x="15472" y="1017270"/>
                </a:cubicBezTo>
                <a:close/>
                <a:moveTo>
                  <a:pt x="131773" y="1013937"/>
                </a:moveTo>
                <a:cubicBezTo>
                  <a:pt x="140917" y="1014604"/>
                  <a:pt x="145203" y="1021081"/>
                  <a:pt x="146727" y="1028987"/>
                </a:cubicBezTo>
                <a:cubicBezTo>
                  <a:pt x="144917" y="1038797"/>
                  <a:pt x="139964" y="1044893"/>
                  <a:pt x="130820" y="1044703"/>
                </a:cubicBezTo>
                <a:cubicBezTo>
                  <a:pt x="120724" y="1044417"/>
                  <a:pt x="114628" y="1037940"/>
                  <a:pt x="115485" y="1027843"/>
                </a:cubicBezTo>
                <a:cubicBezTo>
                  <a:pt x="116247" y="1018985"/>
                  <a:pt x="122533" y="1013365"/>
                  <a:pt x="131773" y="1013937"/>
                </a:cubicBezTo>
                <a:close/>
                <a:moveTo>
                  <a:pt x="242643" y="1012127"/>
                </a:moveTo>
                <a:cubicBezTo>
                  <a:pt x="253311" y="1012698"/>
                  <a:pt x="259978" y="1018128"/>
                  <a:pt x="260169" y="1029272"/>
                </a:cubicBezTo>
                <a:cubicBezTo>
                  <a:pt x="260264" y="1039273"/>
                  <a:pt x="254644" y="1045655"/>
                  <a:pt x="244643" y="1046417"/>
                </a:cubicBezTo>
                <a:cubicBezTo>
                  <a:pt x="233690" y="1047179"/>
                  <a:pt x="226641" y="1041559"/>
                  <a:pt x="225974" y="1030510"/>
                </a:cubicBezTo>
                <a:cubicBezTo>
                  <a:pt x="225308" y="1019556"/>
                  <a:pt x="231498" y="1013365"/>
                  <a:pt x="242643" y="1012127"/>
                </a:cubicBezTo>
                <a:close/>
                <a:moveTo>
                  <a:pt x="356562" y="1010317"/>
                </a:moveTo>
                <a:cubicBezTo>
                  <a:pt x="367706" y="1010888"/>
                  <a:pt x="374945" y="1018603"/>
                  <a:pt x="374565" y="1030033"/>
                </a:cubicBezTo>
                <a:cubicBezTo>
                  <a:pt x="374089" y="1041368"/>
                  <a:pt x="366468" y="1047464"/>
                  <a:pt x="355229" y="1048988"/>
                </a:cubicBezTo>
                <a:cubicBezTo>
                  <a:pt x="344085" y="1047274"/>
                  <a:pt x="336274" y="1041178"/>
                  <a:pt x="336274" y="1029748"/>
                </a:cubicBezTo>
                <a:cubicBezTo>
                  <a:pt x="336274" y="1017460"/>
                  <a:pt x="344275" y="1009650"/>
                  <a:pt x="356562" y="1010317"/>
                </a:cubicBezTo>
                <a:close/>
                <a:moveTo>
                  <a:pt x="472292" y="1009078"/>
                </a:moveTo>
                <a:cubicBezTo>
                  <a:pt x="484959" y="1009364"/>
                  <a:pt x="492008" y="1016794"/>
                  <a:pt x="492008" y="1029462"/>
                </a:cubicBezTo>
                <a:cubicBezTo>
                  <a:pt x="492008" y="1042226"/>
                  <a:pt x="484579" y="1048702"/>
                  <a:pt x="472196" y="1049941"/>
                </a:cubicBezTo>
                <a:cubicBezTo>
                  <a:pt x="459623" y="1049084"/>
                  <a:pt x="451717" y="1042988"/>
                  <a:pt x="451432" y="1030224"/>
                </a:cubicBezTo>
                <a:cubicBezTo>
                  <a:pt x="451050" y="1016603"/>
                  <a:pt x="458576" y="1008888"/>
                  <a:pt x="472292" y="1009078"/>
                </a:cubicBezTo>
                <a:close/>
                <a:moveTo>
                  <a:pt x="584115" y="1008126"/>
                </a:moveTo>
                <a:cubicBezTo>
                  <a:pt x="597926" y="1008126"/>
                  <a:pt x="604498" y="1016222"/>
                  <a:pt x="605451" y="1028700"/>
                </a:cubicBezTo>
                <a:cubicBezTo>
                  <a:pt x="604403" y="1042892"/>
                  <a:pt x="597449" y="1050607"/>
                  <a:pt x="583829" y="1050512"/>
                </a:cubicBezTo>
                <a:cubicBezTo>
                  <a:pt x="570303" y="1050417"/>
                  <a:pt x="562684" y="1042702"/>
                  <a:pt x="562779" y="1029176"/>
                </a:cubicBezTo>
                <a:cubicBezTo>
                  <a:pt x="562874" y="1015651"/>
                  <a:pt x="570589" y="1008126"/>
                  <a:pt x="584115" y="1008126"/>
                </a:cubicBezTo>
                <a:close/>
                <a:moveTo>
                  <a:pt x="696605" y="1006126"/>
                </a:moveTo>
                <a:cubicBezTo>
                  <a:pt x="710416" y="1006126"/>
                  <a:pt x="717845" y="1015270"/>
                  <a:pt x="720131" y="1028891"/>
                </a:cubicBezTo>
                <a:cubicBezTo>
                  <a:pt x="718417" y="1043083"/>
                  <a:pt x="710797" y="1052703"/>
                  <a:pt x="696033" y="1052608"/>
                </a:cubicBezTo>
                <a:cubicBezTo>
                  <a:pt x="682317" y="1052513"/>
                  <a:pt x="673364" y="1043655"/>
                  <a:pt x="673077" y="1030034"/>
                </a:cubicBezTo>
                <a:cubicBezTo>
                  <a:pt x="672792" y="1015365"/>
                  <a:pt x="681936" y="1006126"/>
                  <a:pt x="696605" y="1006126"/>
                </a:cubicBezTo>
                <a:close/>
                <a:moveTo>
                  <a:pt x="808904" y="1005269"/>
                </a:moveTo>
                <a:cubicBezTo>
                  <a:pt x="823668" y="1005936"/>
                  <a:pt x="832336" y="1014222"/>
                  <a:pt x="832621" y="1029081"/>
                </a:cubicBezTo>
                <a:cubicBezTo>
                  <a:pt x="832907" y="1044131"/>
                  <a:pt x="823763" y="1051751"/>
                  <a:pt x="809666" y="1053846"/>
                </a:cubicBezTo>
                <a:cubicBezTo>
                  <a:pt x="794903" y="1052703"/>
                  <a:pt x="785854" y="1045464"/>
                  <a:pt x="784615" y="1030605"/>
                </a:cubicBezTo>
                <a:cubicBezTo>
                  <a:pt x="783473" y="1016508"/>
                  <a:pt x="794807" y="1004602"/>
                  <a:pt x="808904" y="1005269"/>
                </a:cubicBezTo>
                <a:close/>
                <a:moveTo>
                  <a:pt x="923681" y="1004602"/>
                </a:moveTo>
                <a:cubicBezTo>
                  <a:pt x="938064" y="1003554"/>
                  <a:pt x="949398" y="1014222"/>
                  <a:pt x="949875" y="1028605"/>
                </a:cubicBezTo>
                <a:cubicBezTo>
                  <a:pt x="950256" y="1043178"/>
                  <a:pt x="939778" y="1054418"/>
                  <a:pt x="925300" y="1054132"/>
                </a:cubicBezTo>
                <a:cubicBezTo>
                  <a:pt x="909393" y="1053751"/>
                  <a:pt x="900345" y="1045083"/>
                  <a:pt x="900345" y="1029176"/>
                </a:cubicBezTo>
                <a:cubicBezTo>
                  <a:pt x="900345" y="1014222"/>
                  <a:pt x="908822" y="1005745"/>
                  <a:pt x="923681" y="1004602"/>
                </a:cubicBezTo>
                <a:close/>
                <a:moveTo>
                  <a:pt x="1039886" y="1004126"/>
                </a:moveTo>
                <a:cubicBezTo>
                  <a:pt x="1055793" y="1006031"/>
                  <a:pt x="1063508" y="1015937"/>
                  <a:pt x="1062460" y="1031463"/>
                </a:cubicBezTo>
                <a:cubicBezTo>
                  <a:pt x="1061317" y="1047465"/>
                  <a:pt x="1051125" y="1054513"/>
                  <a:pt x="1035599" y="1054799"/>
                </a:cubicBezTo>
                <a:cubicBezTo>
                  <a:pt x="1019883" y="1052704"/>
                  <a:pt x="1011692" y="1043845"/>
                  <a:pt x="1011882" y="1028129"/>
                </a:cubicBezTo>
                <a:cubicBezTo>
                  <a:pt x="1012073" y="1012984"/>
                  <a:pt x="1024551" y="1002316"/>
                  <a:pt x="1039886" y="1004126"/>
                </a:cubicBezTo>
                <a:close/>
                <a:moveTo>
                  <a:pt x="1150090" y="1002412"/>
                </a:moveTo>
                <a:cubicBezTo>
                  <a:pt x="1164187" y="1002793"/>
                  <a:pt x="1176855" y="1015842"/>
                  <a:pt x="1176474" y="1029844"/>
                </a:cubicBezTo>
                <a:cubicBezTo>
                  <a:pt x="1176188" y="1043941"/>
                  <a:pt x="1163044" y="1056514"/>
                  <a:pt x="1149042" y="1056228"/>
                </a:cubicBezTo>
                <a:cubicBezTo>
                  <a:pt x="1134945" y="1055942"/>
                  <a:pt x="1122372" y="1042798"/>
                  <a:pt x="1122658" y="1028796"/>
                </a:cubicBezTo>
                <a:cubicBezTo>
                  <a:pt x="1122944" y="1014699"/>
                  <a:pt x="1136088" y="1002126"/>
                  <a:pt x="1150090" y="1002412"/>
                </a:cubicBezTo>
                <a:close/>
                <a:moveTo>
                  <a:pt x="1266866" y="1002126"/>
                </a:moveTo>
                <a:cubicBezTo>
                  <a:pt x="1280963" y="1002698"/>
                  <a:pt x="1293441" y="1015842"/>
                  <a:pt x="1293155" y="1029844"/>
                </a:cubicBezTo>
                <a:cubicBezTo>
                  <a:pt x="1292869" y="1043846"/>
                  <a:pt x="1280011" y="1056609"/>
                  <a:pt x="1266009" y="1056609"/>
                </a:cubicBezTo>
                <a:cubicBezTo>
                  <a:pt x="1251341" y="1056609"/>
                  <a:pt x="1237815" y="1042512"/>
                  <a:pt x="1238767" y="1027939"/>
                </a:cubicBezTo>
                <a:cubicBezTo>
                  <a:pt x="1239625" y="1013937"/>
                  <a:pt x="1253055" y="1001555"/>
                  <a:pt x="1266866" y="1002126"/>
                </a:cubicBezTo>
                <a:close/>
                <a:moveTo>
                  <a:pt x="15853" y="905447"/>
                </a:moveTo>
                <a:cubicBezTo>
                  <a:pt x="22331" y="906114"/>
                  <a:pt x="25950" y="910686"/>
                  <a:pt x="26426" y="917734"/>
                </a:cubicBezTo>
                <a:cubicBezTo>
                  <a:pt x="25093" y="925068"/>
                  <a:pt x="20806" y="929640"/>
                  <a:pt x="13091" y="928783"/>
                </a:cubicBezTo>
                <a:cubicBezTo>
                  <a:pt x="6614" y="928021"/>
                  <a:pt x="2328" y="923544"/>
                  <a:pt x="2804" y="916686"/>
                </a:cubicBezTo>
                <a:cubicBezTo>
                  <a:pt x="3281" y="908971"/>
                  <a:pt x="8233" y="904685"/>
                  <a:pt x="15853" y="905447"/>
                </a:cubicBezTo>
                <a:close/>
                <a:moveTo>
                  <a:pt x="129105" y="902780"/>
                </a:moveTo>
                <a:cubicBezTo>
                  <a:pt x="138345" y="901732"/>
                  <a:pt x="143583" y="907542"/>
                  <a:pt x="145393" y="916496"/>
                </a:cubicBezTo>
                <a:cubicBezTo>
                  <a:pt x="144726" y="924687"/>
                  <a:pt x="140440" y="930497"/>
                  <a:pt x="132344" y="931355"/>
                </a:cubicBezTo>
                <a:cubicBezTo>
                  <a:pt x="123104" y="932307"/>
                  <a:pt x="117009" y="926783"/>
                  <a:pt x="116342" y="917734"/>
                </a:cubicBezTo>
                <a:cubicBezTo>
                  <a:pt x="115770" y="909447"/>
                  <a:pt x="121104" y="903637"/>
                  <a:pt x="129105" y="902780"/>
                </a:cubicBezTo>
                <a:close/>
                <a:moveTo>
                  <a:pt x="243976" y="900779"/>
                </a:moveTo>
                <a:cubicBezTo>
                  <a:pt x="253597" y="902398"/>
                  <a:pt x="259597" y="907828"/>
                  <a:pt x="259026" y="917924"/>
                </a:cubicBezTo>
                <a:cubicBezTo>
                  <a:pt x="258454" y="927925"/>
                  <a:pt x="252263" y="933545"/>
                  <a:pt x="242166" y="933069"/>
                </a:cubicBezTo>
                <a:cubicBezTo>
                  <a:pt x="232165" y="932497"/>
                  <a:pt x="226546" y="926211"/>
                  <a:pt x="227022" y="916209"/>
                </a:cubicBezTo>
                <a:cubicBezTo>
                  <a:pt x="227498" y="906113"/>
                  <a:pt x="233975" y="901255"/>
                  <a:pt x="243976" y="900779"/>
                </a:cubicBezTo>
                <a:close/>
                <a:moveTo>
                  <a:pt x="355610" y="898779"/>
                </a:moveTo>
                <a:cubicBezTo>
                  <a:pt x="366183" y="898684"/>
                  <a:pt x="372184" y="905827"/>
                  <a:pt x="374089" y="916591"/>
                </a:cubicBezTo>
                <a:cubicBezTo>
                  <a:pt x="373136" y="926878"/>
                  <a:pt x="367707" y="934307"/>
                  <a:pt x="357134" y="935260"/>
                </a:cubicBezTo>
                <a:cubicBezTo>
                  <a:pt x="345418" y="936307"/>
                  <a:pt x="337703" y="929259"/>
                  <a:pt x="337132" y="917829"/>
                </a:cubicBezTo>
                <a:cubicBezTo>
                  <a:pt x="336560" y="906304"/>
                  <a:pt x="343990" y="898874"/>
                  <a:pt x="355610" y="898779"/>
                </a:cubicBezTo>
                <a:close/>
                <a:moveTo>
                  <a:pt x="471816" y="897351"/>
                </a:moveTo>
                <a:cubicBezTo>
                  <a:pt x="484388" y="897351"/>
                  <a:pt x="490579" y="905447"/>
                  <a:pt x="491913" y="917830"/>
                </a:cubicBezTo>
                <a:cubicBezTo>
                  <a:pt x="489817" y="929831"/>
                  <a:pt x="483150" y="937547"/>
                  <a:pt x="470577" y="936880"/>
                </a:cubicBezTo>
                <a:cubicBezTo>
                  <a:pt x="459147" y="936213"/>
                  <a:pt x="451908" y="928974"/>
                  <a:pt x="451908" y="917449"/>
                </a:cubicBezTo>
                <a:cubicBezTo>
                  <a:pt x="451908" y="904971"/>
                  <a:pt x="459337" y="897351"/>
                  <a:pt x="471816" y="897351"/>
                </a:cubicBezTo>
                <a:close/>
                <a:moveTo>
                  <a:pt x="584209" y="896493"/>
                </a:moveTo>
                <a:cubicBezTo>
                  <a:pt x="596973" y="896398"/>
                  <a:pt x="603545" y="903827"/>
                  <a:pt x="604783" y="916305"/>
                </a:cubicBezTo>
                <a:cubicBezTo>
                  <a:pt x="604116" y="929735"/>
                  <a:pt x="597544" y="937736"/>
                  <a:pt x="583733" y="937641"/>
                </a:cubicBezTo>
                <a:cubicBezTo>
                  <a:pt x="571065" y="937546"/>
                  <a:pt x="563731" y="930497"/>
                  <a:pt x="563445" y="917829"/>
                </a:cubicBezTo>
                <a:cubicBezTo>
                  <a:pt x="563159" y="904208"/>
                  <a:pt x="570493" y="896493"/>
                  <a:pt x="584209" y="896493"/>
                </a:cubicBezTo>
                <a:close/>
                <a:moveTo>
                  <a:pt x="697557" y="894969"/>
                </a:moveTo>
                <a:cubicBezTo>
                  <a:pt x="710416" y="895636"/>
                  <a:pt x="717465" y="904399"/>
                  <a:pt x="718703" y="917448"/>
                </a:cubicBezTo>
                <a:cubicBezTo>
                  <a:pt x="716703" y="931164"/>
                  <a:pt x="708892" y="939832"/>
                  <a:pt x="694986" y="939165"/>
                </a:cubicBezTo>
                <a:cubicBezTo>
                  <a:pt x="682222" y="938499"/>
                  <a:pt x="673840" y="929735"/>
                  <a:pt x="674221" y="916782"/>
                </a:cubicBezTo>
                <a:cubicBezTo>
                  <a:pt x="674602" y="902875"/>
                  <a:pt x="683651" y="894302"/>
                  <a:pt x="697557" y="894969"/>
                </a:cubicBezTo>
                <a:close/>
                <a:moveTo>
                  <a:pt x="809953" y="893827"/>
                </a:moveTo>
                <a:cubicBezTo>
                  <a:pt x="823668" y="894303"/>
                  <a:pt x="830526" y="904018"/>
                  <a:pt x="832621" y="916591"/>
                </a:cubicBezTo>
                <a:cubicBezTo>
                  <a:pt x="830050" y="931641"/>
                  <a:pt x="822144" y="941071"/>
                  <a:pt x="807381" y="940309"/>
                </a:cubicBezTo>
                <a:cubicBezTo>
                  <a:pt x="793855" y="939642"/>
                  <a:pt x="784996" y="930498"/>
                  <a:pt x="785378" y="916782"/>
                </a:cubicBezTo>
                <a:cubicBezTo>
                  <a:pt x="785854" y="902209"/>
                  <a:pt x="795284" y="893255"/>
                  <a:pt x="809953" y="893827"/>
                </a:cubicBezTo>
                <a:close/>
                <a:moveTo>
                  <a:pt x="1038171" y="892588"/>
                </a:moveTo>
                <a:cubicBezTo>
                  <a:pt x="1053316" y="893350"/>
                  <a:pt x="1060745" y="902208"/>
                  <a:pt x="1061888" y="914209"/>
                </a:cubicBezTo>
                <a:cubicBezTo>
                  <a:pt x="1061983" y="931545"/>
                  <a:pt x="1051030" y="942499"/>
                  <a:pt x="1036456" y="941641"/>
                </a:cubicBezTo>
                <a:cubicBezTo>
                  <a:pt x="1021502" y="940689"/>
                  <a:pt x="1013311" y="932307"/>
                  <a:pt x="1012835" y="917257"/>
                </a:cubicBezTo>
                <a:cubicBezTo>
                  <a:pt x="1012358" y="902684"/>
                  <a:pt x="1023598" y="891826"/>
                  <a:pt x="1038171" y="892588"/>
                </a:cubicBezTo>
                <a:close/>
                <a:moveTo>
                  <a:pt x="923871" y="892493"/>
                </a:moveTo>
                <a:cubicBezTo>
                  <a:pt x="938635" y="893541"/>
                  <a:pt x="947779" y="900685"/>
                  <a:pt x="949113" y="915544"/>
                </a:cubicBezTo>
                <a:cubicBezTo>
                  <a:pt x="950351" y="929640"/>
                  <a:pt x="939016" y="941642"/>
                  <a:pt x="924919" y="941071"/>
                </a:cubicBezTo>
                <a:cubicBezTo>
                  <a:pt x="910060" y="940499"/>
                  <a:pt x="901392" y="932307"/>
                  <a:pt x="901012" y="917448"/>
                </a:cubicBezTo>
                <a:cubicBezTo>
                  <a:pt x="900630" y="902494"/>
                  <a:pt x="909679" y="894779"/>
                  <a:pt x="923871" y="892493"/>
                </a:cubicBezTo>
                <a:close/>
                <a:moveTo>
                  <a:pt x="1265628" y="892112"/>
                </a:moveTo>
                <a:cubicBezTo>
                  <a:pt x="1281630" y="891921"/>
                  <a:pt x="1289821" y="901161"/>
                  <a:pt x="1291250" y="916877"/>
                </a:cubicBezTo>
                <a:cubicBezTo>
                  <a:pt x="1290108" y="932498"/>
                  <a:pt x="1282202" y="941928"/>
                  <a:pt x="1266200" y="942023"/>
                </a:cubicBezTo>
                <a:cubicBezTo>
                  <a:pt x="1250293" y="942118"/>
                  <a:pt x="1241149" y="933260"/>
                  <a:pt x="1240959" y="917353"/>
                </a:cubicBezTo>
                <a:cubicBezTo>
                  <a:pt x="1240863" y="901446"/>
                  <a:pt x="1249722" y="892303"/>
                  <a:pt x="1265628" y="892112"/>
                </a:cubicBezTo>
                <a:close/>
                <a:moveTo>
                  <a:pt x="1148661" y="892112"/>
                </a:moveTo>
                <a:cubicBezTo>
                  <a:pt x="1163139" y="891635"/>
                  <a:pt x="1174188" y="902113"/>
                  <a:pt x="1174474" y="916496"/>
                </a:cubicBezTo>
                <a:cubicBezTo>
                  <a:pt x="1174760" y="931069"/>
                  <a:pt x="1164092" y="942118"/>
                  <a:pt x="1149613" y="941737"/>
                </a:cubicBezTo>
                <a:cubicBezTo>
                  <a:pt x="1134659" y="941356"/>
                  <a:pt x="1126086" y="933355"/>
                  <a:pt x="1124849" y="918496"/>
                </a:cubicBezTo>
                <a:cubicBezTo>
                  <a:pt x="1123705" y="904113"/>
                  <a:pt x="1134278" y="892683"/>
                  <a:pt x="1148661" y="892112"/>
                </a:cubicBezTo>
                <a:close/>
                <a:moveTo>
                  <a:pt x="13948" y="794290"/>
                </a:moveTo>
                <a:cubicBezTo>
                  <a:pt x="19758" y="794671"/>
                  <a:pt x="23854" y="798005"/>
                  <a:pt x="24616" y="803720"/>
                </a:cubicBezTo>
                <a:cubicBezTo>
                  <a:pt x="25473" y="809720"/>
                  <a:pt x="21663" y="814102"/>
                  <a:pt x="15948" y="814959"/>
                </a:cubicBezTo>
                <a:cubicBezTo>
                  <a:pt x="9090" y="815912"/>
                  <a:pt x="4423" y="811721"/>
                  <a:pt x="4137" y="804863"/>
                </a:cubicBezTo>
                <a:cubicBezTo>
                  <a:pt x="3851" y="798862"/>
                  <a:pt x="8042" y="795528"/>
                  <a:pt x="13948" y="794290"/>
                </a:cubicBezTo>
                <a:close/>
                <a:moveTo>
                  <a:pt x="130820" y="792099"/>
                </a:moveTo>
                <a:cubicBezTo>
                  <a:pt x="138630" y="792575"/>
                  <a:pt x="143203" y="796576"/>
                  <a:pt x="143297" y="804386"/>
                </a:cubicBezTo>
                <a:cubicBezTo>
                  <a:pt x="143393" y="813245"/>
                  <a:pt x="138345" y="817721"/>
                  <a:pt x="129677" y="817245"/>
                </a:cubicBezTo>
                <a:cubicBezTo>
                  <a:pt x="121866" y="816864"/>
                  <a:pt x="117961" y="811911"/>
                  <a:pt x="118247" y="804196"/>
                </a:cubicBezTo>
                <a:cubicBezTo>
                  <a:pt x="118533" y="796290"/>
                  <a:pt x="123104" y="792480"/>
                  <a:pt x="130820" y="792099"/>
                </a:cubicBezTo>
                <a:close/>
                <a:moveTo>
                  <a:pt x="243501" y="789337"/>
                </a:moveTo>
                <a:cubicBezTo>
                  <a:pt x="252740" y="789623"/>
                  <a:pt x="257503" y="795814"/>
                  <a:pt x="258741" y="804672"/>
                </a:cubicBezTo>
                <a:cubicBezTo>
                  <a:pt x="257503" y="813626"/>
                  <a:pt x="252645" y="819912"/>
                  <a:pt x="243501" y="820008"/>
                </a:cubicBezTo>
                <a:cubicBezTo>
                  <a:pt x="233404" y="820198"/>
                  <a:pt x="227213" y="813816"/>
                  <a:pt x="227690" y="803720"/>
                </a:cubicBezTo>
                <a:cubicBezTo>
                  <a:pt x="228166" y="794766"/>
                  <a:pt x="234262" y="789052"/>
                  <a:pt x="243501" y="789337"/>
                </a:cubicBezTo>
                <a:close/>
                <a:moveTo>
                  <a:pt x="355324" y="788194"/>
                </a:moveTo>
                <a:cubicBezTo>
                  <a:pt x="365231" y="788956"/>
                  <a:pt x="371517" y="794004"/>
                  <a:pt x="371707" y="804196"/>
                </a:cubicBezTo>
                <a:cubicBezTo>
                  <a:pt x="371898" y="815245"/>
                  <a:pt x="365516" y="821436"/>
                  <a:pt x="354467" y="821055"/>
                </a:cubicBezTo>
                <a:cubicBezTo>
                  <a:pt x="344371" y="820674"/>
                  <a:pt x="338846" y="814483"/>
                  <a:pt x="339037" y="804386"/>
                </a:cubicBezTo>
                <a:cubicBezTo>
                  <a:pt x="339227" y="794195"/>
                  <a:pt x="345323" y="789051"/>
                  <a:pt x="355324" y="788194"/>
                </a:cubicBezTo>
                <a:close/>
                <a:moveTo>
                  <a:pt x="470671" y="786004"/>
                </a:moveTo>
                <a:cubicBezTo>
                  <a:pt x="482292" y="785337"/>
                  <a:pt x="488674" y="792957"/>
                  <a:pt x="490960" y="804387"/>
                </a:cubicBezTo>
                <a:cubicBezTo>
                  <a:pt x="489436" y="815626"/>
                  <a:pt x="483435" y="823532"/>
                  <a:pt x="471815" y="823532"/>
                </a:cubicBezTo>
                <a:cubicBezTo>
                  <a:pt x="460289" y="823532"/>
                  <a:pt x="452860" y="815912"/>
                  <a:pt x="452955" y="804387"/>
                </a:cubicBezTo>
                <a:cubicBezTo>
                  <a:pt x="453050" y="793719"/>
                  <a:pt x="460194" y="786575"/>
                  <a:pt x="470671" y="786004"/>
                </a:cubicBezTo>
                <a:close/>
                <a:moveTo>
                  <a:pt x="582685" y="784956"/>
                </a:moveTo>
                <a:cubicBezTo>
                  <a:pt x="595449" y="784003"/>
                  <a:pt x="601545" y="792290"/>
                  <a:pt x="604307" y="802672"/>
                </a:cubicBezTo>
                <a:cubicBezTo>
                  <a:pt x="602974" y="816198"/>
                  <a:pt x="596878" y="824294"/>
                  <a:pt x="584305" y="824485"/>
                </a:cubicBezTo>
                <a:cubicBezTo>
                  <a:pt x="571827" y="824675"/>
                  <a:pt x="564302" y="817055"/>
                  <a:pt x="564207" y="804577"/>
                </a:cubicBezTo>
                <a:cubicBezTo>
                  <a:pt x="564112" y="793052"/>
                  <a:pt x="571351" y="785813"/>
                  <a:pt x="582685" y="784956"/>
                </a:cubicBezTo>
                <a:close/>
                <a:moveTo>
                  <a:pt x="697557" y="783908"/>
                </a:moveTo>
                <a:cubicBezTo>
                  <a:pt x="709749" y="785146"/>
                  <a:pt x="716988" y="791814"/>
                  <a:pt x="716893" y="804577"/>
                </a:cubicBezTo>
                <a:cubicBezTo>
                  <a:pt x="716798" y="818388"/>
                  <a:pt x="709082" y="825723"/>
                  <a:pt x="695462" y="825246"/>
                </a:cubicBezTo>
                <a:cubicBezTo>
                  <a:pt x="681555" y="824770"/>
                  <a:pt x="674983" y="816293"/>
                  <a:pt x="675840" y="802863"/>
                </a:cubicBezTo>
                <a:cubicBezTo>
                  <a:pt x="676697" y="790004"/>
                  <a:pt x="684794" y="784289"/>
                  <a:pt x="697557" y="783908"/>
                </a:cubicBezTo>
                <a:close/>
                <a:moveTo>
                  <a:pt x="810047" y="782669"/>
                </a:moveTo>
                <a:cubicBezTo>
                  <a:pt x="822906" y="783336"/>
                  <a:pt x="829764" y="792385"/>
                  <a:pt x="831097" y="804767"/>
                </a:cubicBezTo>
                <a:cubicBezTo>
                  <a:pt x="829002" y="818960"/>
                  <a:pt x="821096" y="827532"/>
                  <a:pt x="807190" y="826770"/>
                </a:cubicBezTo>
                <a:cubicBezTo>
                  <a:pt x="794331" y="826008"/>
                  <a:pt x="786044" y="817245"/>
                  <a:pt x="786520" y="804291"/>
                </a:cubicBezTo>
                <a:cubicBezTo>
                  <a:pt x="786997" y="790385"/>
                  <a:pt x="796141" y="781908"/>
                  <a:pt x="810047" y="782669"/>
                </a:cubicBezTo>
                <a:close/>
                <a:moveTo>
                  <a:pt x="926062" y="781812"/>
                </a:moveTo>
                <a:cubicBezTo>
                  <a:pt x="939683" y="782479"/>
                  <a:pt x="946922" y="791718"/>
                  <a:pt x="948446" y="805244"/>
                </a:cubicBezTo>
                <a:cubicBezTo>
                  <a:pt x="946256" y="818865"/>
                  <a:pt x="938730" y="827151"/>
                  <a:pt x="924919" y="827913"/>
                </a:cubicBezTo>
                <a:cubicBezTo>
                  <a:pt x="912441" y="828580"/>
                  <a:pt x="900154" y="815436"/>
                  <a:pt x="901869" y="803244"/>
                </a:cubicBezTo>
                <a:cubicBezTo>
                  <a:pt x="903774" y="789718"/>
                  <a:pt x="912251" y="781145"/>
                  <a:pt x="926062" y="781812"/>
                </a:cubicBezTo>
                <a:close/>
                <a:moveTo>
                  <a:pt x="1149995" y="780955"/>
                </a:moveTo>
                <a:cubicBezTo>
                  <a:pt x="1164949" y="781145"/>
                  <a:pt x="1171903" y="791051"/>
                  <a:pt x="1173998" y="804291"/>
                </a:cubicBezTo>
                <a:cubicBezTo>
                  <a:pt x="1171617" y="819436"/>
                  <a:pt x="1163997" y="828866"/>
                  <a:pt x="1149138" y="828485"/>
                </a:cubicBezTo>
                <a:cubicBezTo>
                  <a:pt x="1134469" y="828104"/>
                  <a:pt x="1125516" y="818960"/>
                  <a:pt x="1125802" y="804291"/>
                </a:cubicBezTo>
                <a:cubicBezTo>
                  <a:pt x="1126087" y="789623"/>
                  <a:pt x="1135327" y="780765"/>
                  <a:pt x="1149995" y="780955"/>
                </a:cubicBezTo>
                <a:close/>
                <a:moveTo>
                  <a:pt x="1268486" y="780764"/>
                </a:moveTo>
                <a:cubicBezTo>
                  <a:pt x="1283060" y="782859"/>
                  <a:pt x="1291060" y="792004"/>
                  <a:pt x="1289822" y="806767"/>
                </a:cubicBezTo>
                <a:cubicBezTo>
                  <a:pt x="1288679" y="821626"/>
                  <a:pt x="1278964" y="828580"/>
                  <a:pt x="1263914" y="829151"/>
                </a:cubicBezTo>
                <a:cubicBezTo>
                  <a:pt x="1250008" y="826484"/>
                  <a:pt x="1241625" y="818674"/>
                  <a:pt x="1241816" y="803624"/>
                </a:cubicBezTo>
                <a:cubicBezTo>
                  <a:pt x="1242007" y="789622"/>
                  <a:pt x="1254485" y="778764"/>
                  <a:pt x="1268486" y="780764"/>
                </a:cubicBezTo>
                <a:close/>
                <a:moveTo>
                  <a:pt x="1036933" y="780669"/>
                </a:moveTo>
                <a:cubicBezTo>
                  <a:pt x="1051315" y="782383"/>
                  <a:pt x="1060936" y="789908"/>
                  <a:pt x="1060840" y="804767"/>
                </a:cubicBezTo>
                <a:cubicBezTo>
                  <a:pt x="1060650" y="819436"/>
                  <a:pt x="1051411" y="828389"/>
                  <a:pt x="1036742" y="828199"/>
                </a:cubicBezTo>
                <a:cubicBezTo>
                  <a:pt x="1023026" y="828008"/>
                  <a:pt x="1014263" y="819340"/>
                  <a:pt x="1013787" y="805624"/>
                </a:cubicBezTo>
                <a:cubicBezTo>
                  <a:pt x="1013215" y="790765"/>
                  <a:pt x="1022550" y="782955"/>
                  <a:pt x="1036933" y="780669"/>
                </a:cubicBezTo>
                <a:close/>
                <a:moveTo>
                  <a:pt x="131296" y="677323"/>
                </a:moveTo>
                <a:cubicBezTo>
                  <a:pt x="137868" y="677704"/>
                  <a:pt x="142249" y="682086"/>
                  <a:pt x="141964" y="688944"/>
                </a:cubicBezTo>
                <a:cubicBezTo>
                  <a:pt x="141678" y="695802"/>
                  <a:pt x="136630" y="698754"/>
                  <a:pt x="131296" y="700088"/>
                </a:cubicBezTo>
                <a:cubicBezTo>
                  <a:pt x="123866" y="698469"/>
                  <a:pt x="119294" y="694849"/>
                  <a:pt x="119675" y="687991"/>
                </a:cubicBezTo>
                <a:cubicBezTo>
                  <a:pt x="120056" y="681324"/>
                  <a:pt x="124533" y="676942"/>
                  <a:pt x="131296" y="677323"/>
                </a:cubicBezTo>
                <a:close/>
                <a:moveTo>
                  <a:pt x="242929" y="675227"/>
                </a:moveTo>
                <a:cubicBezTo>
                  <a:pt x="251596" y="676084"/>
                  <a:pt x="256073" y="680371"/>
                  <a:pt x="256073" y="688181"/>
                </a:cubicBezTo>
                <a:cubicBezTo>
                  <a:pt x="256169" y="697039"/>
                  <a:pt x="251120" y="701802"/>
                  <a:pt x="242357" y="701421"/>
                </a:cubicBezTo>
                <a:cubicBezTo>
                  <a:pt x="233309" y="701040"/>
                  <a:pt x="229308" y="695230"/>
                  <a:pt x="230070" y="686752"/>
                </a:cubicBezTo>
                <a:cubicBezTo>
                  <a:pt x="230832" y="678847"/>
                  <a:pt x="236166" y="675417"/>
                  <a:pt x="242929" y="675227"/>
                </a:cubicBezTo>
                <a:close/>
                <a:moveTo>
                  <a:pt x="353705" y="672275"/>
                </a:moveTo>
                <a:cubicBezTo>
                  <a:pt x="364849" y="673513"/>
                  <a:pt x="371326" y="678562"/>
                  <a:pt x="371136" y="688944"/>
                </a:cubicBezTo>
                <a:cubicBezTo>
                  <a:pt x="370945" y="698088"/>
                  <a:pt x="365135" y="703993"/>
                  <a:pt x="355895" y="704184"/>
                </a:cubicBezTo>
                <a:cubicBezTo>
                  <a:pt x="345704" y="704374"/>
                  <a:pt x="339608" y="698278"/>
                  <a:pt x="339608" y="687991"/>
                </a:cubicBezTo>
                <a:cubicBezTo>
                  <a:pt x="339608" y="678466"/>
                  <a:pt x="346275" y="674275"/>
                  <a:pt x="353705" y="672275"/>
                </a:cubicBezTo>
                <a:close/>
                <a:moveTo>
                  <a:pt x="471910" y="671132"/>
                </a:moveTo>
                <a:cubicBezTo>
                  <a:pt x="482959" y="672275"/>
                  <a:pt x="489245" y="678371"/>
                  <a:pt x="488674" y="689325"/>
                </a:cubicBezTo>
                <a:cubicBezTo>
                  <a:pt x="488198" y="700374"/>
                  <a:pt x="481149" y="706184"/>
                  <a:pt x="470290" y="705517"/>
                </a:cubicBezTo>
                <a:cubicBezTo>
                  <a:pt x="460289" y="704946"/>
                  <a:pt x="454574" y="698564"/>
                  <a:pt x="454574" y="688563"/>
                </a:cubicBezTo>
                <a:cubicBezTo>
                  <a:pt x="454669" y="677419"/>
                  <a:pt x="461146" y="671799"/>
                  <a:pt x="471910" y="671132"/>
                </a:cubicBezTo>
                <a:close/>
                <a:moveTo>
                  <a:pt x="582781" y="669703"/>
                </a:moveTo>
                <a:cubicBezTo>
                  <a:pt x="594401" y="668941"/>
                  <a:pt x="600878" y="676466"/>
                  <a:pt x="603260" y="687800"/>
                </a:cubicBezTo>
                <a:cubicBezTo>
                  <a:pt x="601926" y="699040"/>
                  <a:pt x="595830" y="707041"/>
                  <a:pt x="584305" y="707136"/>
                </a:cubicBezTo>
                <a:cubicBezTo>
                  <a:pt x="572780" y="707327"/>
                  <a:pt x="565350" y="699707"/>
                  <a:pt x="565255" y="688182"/>
                </a:cubicBezTo>
                <a:cubicBezTo>
                  <a:pt x="565255" y="677609"/>
                  <a:pt x="572399" y="670370"/>
                  <a:pt x="582781" y="669703"/>
                </a:cubicBezTo>
                <a:close/>
                <a:moveTo>
                  <a:pt x="695652" y="668655"/>
                </a:moveTo>
                <a:cubicBezTo>
                  <a:pt x="708225" y="668274"/>
                  <a:pt x="714702" y="676085"/>
                  <a:pt x="716607" y="688277"/>
                </a:cubicBezTo>
                <a:cubicBezTo>
                  <a:pt x="714988" y="700469"/>
                  <a:pt x="708606" y="708470"/>
                  <a:pt x="696033" y="708184"/>
                </a:cubicBezTo>
                <a:cubicBezTo>
                  <a:pt x="683555" y="707898"/>
                  <a:pt x="676221" y="700088"/>
                  <a:pt x="676602" y="687610"/>
                </a:cubicBezTo>
                <a:cubicBezTo>
                  <a:pt x="676888" y="676180"/>
                  <a:pt x="684222" y="668941"/>
                  <a:pt x="695652" y="668655"/>
                </a:cubicBezTo>
                <a:close/>
                <a:moveTo>
                  <a:pt x="807476" y="667988"/>
                </a:moveTo>
                <a:cubicBezTo>
                  <a:pt x="820239" y="668464"/>
                  <a:pt x="828335" y="674370"/>
                  <a:pt x="828907" y="687133"/>
                </a:cubicBezTo>
                <a:cubicBezTo>
                  <a:pt x="829478" y="700659"/>
                  <a:pt x="822334" y="708660"/>
                  <a:pt x="808523" y="708755"/>
                </a:cubicBezTo>
                <a:cubicBezTo>
                  <a:pt x="795855" y="708755"/>
                  <a:pt x="788616" y="701516"/>
                  <a:pt x="788330" y="688848"/>
                </a:cubicBezTo>
                <a:cubicBezTo>
                  <a:pt x="788044" y="676084"/>
                  <a:pt x="795283" y="669417"/>
                  <a:pt x="807476" y="667988"/>
                </a:cubicBezTo>
                <a:close/>
                <a:moveTo>
                  <a:pt x="925396" y="667227"/>
                </a:moveTo>
                <a:cubicBezTo>
                  <a:pt x="939112" y="667417"/>
                  <a:pt x="945684" y="675513"/>
                  <a:pt x="946446" y="688848"/>
                </a:cubicBezTo>
                <a:cubicBezTo>
                  <a:pt x="945303" y="702279"/>
                  <a:pt x="938064" y="709899"/>
                  <a:pt x="924538" y="709613"/>
                </a:cubicBezTo>
                <a:cubicBezTo>
                  <a:pt x="910918" y="709327"/>
                  <a:pt x="903488" y="701517"/>
                  <a:pt x="903774" y="687991"/>
                </a:cubicBezTo>
                <a:cubicBezTo>
                  <a:pt x="903965" y="674370"/>
                  <a:pt x="911870" y="667036"/>
                  <a:pt x="925396" y="667227"/>
                </a:cubicBezTo>
                <a:close/>
                <a:moveTo>
                  <a:pt x="1148566" y="665893"/>
                </a:moveTo>
                <a:cubicBezTo>
                  <a:pt x="1162472" y="665417"/>
                  <a:pt x="1170283" y="674275"/>
                  <a:pt x="1172569" y="687991"/>
                </a:cubicBezTo>
                <a:cubicBezTo>
                  <a:pt x="1170950" y="701422"/>
                  <a:pt x="1163615" y="710756"/>
                  <a:pt x="1149709" y="710756"/>
                </a:cubicBezTo>
                <a:cubicBezTo>
                  <a:pt x="1135898" y="710756"/>
                  <a:pt x="1127039" y="701707"/>
                  <a:pt x="1127135" y="687896"/>
                </a:cubicBezTo>
                <a:cubicBezTo>
                  <a:pt x="1127230" y="675038"/>
                  <a:pt x="1135802" y="666370"/>
                  <a:pt x="1148566" y="665893"/>
                </a:cubicBezTo>
                <a:close/>
                <a:moveTo>
                  <a:pt x="1037028" y="665893"/>
                </a:moveTo>
                <a:cubicBezTo>
                  <a:pt x="1049792" y="667131"/>
                  <a:pt x="1058650" y="674085"/>
                  <a:pt x="1059317" y="686943"/>
                </a:cubicBezTo>
                <a:cubicBezTo>
                  <a:pt x="1060078" y="700850"/>
                  <a:pt x="1051506" y="710089"/>
                  <a:pt x="1037695" y="710375"/>
                </a:cubicBezTo>
                <a:cubicBezTo>
                  <a:pt x="1023788" y="710661"/>
                  <a:pt x="1015025" y="701707"/>
                  <a:pt x="1015216" y="687801"/>
                </a:cubicBezTo>
                <a:cubicBezTo>
                  <a:pt x="1015406" y="674942"/>
                  <a:pt x="1023979" y="667703"/>
                  <a:pt x="1037028" y="665893"/>
                </a:cubicBezTo>
                <a:close/>
                <a:moveTo>
                  <a:pt x="1267057" y="665321"/>
                </a:moveTo>
                <a:cubicBezTo>
                  <a:pt x="1280678" y="666940"/>
                  <a:pt x="1289346" y="675322"/>
                  <a:pt x="1288869" y="689133"/>
                </a:cubicBezTo>
                <a:cubicBezTo>
                  <a:pt x="1288489" y="702849"/>
                  <a:pt x="1279249" y="710184"/>
                  <a:pt x="1265724" y="711898"/>
                </a:cubicBezTo>
                <a:cubicBezTo>
                  <a:pt x="1252198" y="709898"/>
                  <a:pt x="1243721" y="702564"/>
                  <a:pt x="1242768" y="688753"/>
                </a:cubicBezTo>
                <a:cubicBezTo>
                  <a:pt x="1241816" y="676370"/>
                  <a:pt x="1254865" y="663797"/>
                  <a:pt x="1267057" y="665321"/>
                </a:cubicBezTo>
                <a:close/>
                <a:moveTo>
                  <a:pt x="130534" y="567214"/>
                </a:moveTo>
                <a:cubicBezTo>
                  <a:pt x="135868" y="567309"/>
                  <a:pt x="139107" y="569976"/>
                  <a:pt x="139488" y="575310"/>
                </a:cubicBezTo>
                <a:cubicBezTo>
                  <a:pt x="139869" y="580644"/>
                  <a:pt x="137392" y="584359"/>
                  <a:pt x="131963" y="584835"/>
                </a:cubicBezTo>
                <a:cubicBezTo>
                  <a:pt x="125867" y="585311"/>
                  <a:pt x="121866" y="582454"/>
                  <a:pt x="121962" y="575882"/>
                </a:cubicBezTo>
                <a:cubicBezTo>
                  <a:pt x="121962" y="570452"/>
                  <a:pt x="125105" y="567690"/>
                  <a:pt x="130534" y="567214"/>
                </a:cubicBezTo>
                <a:close/>
                <a:moveTo>
                  <a:pt x="244167" y="564451"/>
                </a:moveTo>
                <a:cubicBezTo>
                  <a:pt x="250930" y="564832"/>
                  <a:pt x="253978" y="569785"/>
                  <a:pt x="255121" y="575405"/>
                </a:cubicBezTo>
                <a:cubicBezTo>
                  <a:pt x="253883" y="583787"/>
                  <a:pt x="249692" y="588454"/>
                  <a:pt x="241977" y="587788"/>
                </a:cubicBezTo>
                <a:cubicBezTo>
                  <a:pt x="235404" y="587311"/>
                  <a:pt x="231118" y="582834"/>
                  <a:pt x="231403" y="576072"/>
                </a:cubicBezTo>
                <a:cubicBezTo>
                  <a:pt x="231689" y="568356"/>
                  <a:pt x="236452" y="563975"/>
                  <a:pt x="244167" y="564451"/>
                </a:cubicBezTo>
                <a:close/>
                <a:moveTo>
                  <a:pt x="355800" y="561785"/>
                </a:moveTo>
                <a:cubicBezTo>
                  <a:pt x="364849" y="562261"/>
                  <a:pt x="370469" y="568357"/>
                  <a:pt x="369707" y="577501"/>
                </a:cubicBezTo>
                <a:cubicBezTo>
                  <a:pt x="369040" y="585502"/>
                  <a:pt x="363230" y="589979"/>
                  <a:pt x="354943" y="590741"/>
                </a:cubicBezTo>
                <a:cubicBezTo>
                  <a:pt x="345990" y="589122"/>
                  <a:pt x="340180" y="583883"/>
                  <a:pt x="341037" y="574739"/>
                </a:cubicBezTo>
                <a:cubicBezTo>
                  <a:pt x="341799" y="566738"/>
                  <a:pt x="347513" y="561309"/>
                  <a:pt x="355800" y="561785"/>
                </a:cubicBezTo>
                <a:close/>
                <a:moveTo>
                  <a:pt x="470386" y="559785"/>
                </a:moveTo>
                <a:cubicBezTo>
                  <a:pt x="481434" y="561214"/>
                  <a:pt x="487817" y="566548"/>
                  <a:pt x="487435" y="576835"/>
                </a:cubicBezTo>
                <a:cubicBezTo>
                  <a:pt x="487054" y="585979"/>
                  <a:pt x="481149" y="591789"/>
                  <a:pt x="471909" y="591789"/>
                </a:cubicBezTo>
                <a:cubicBezTo>
                  <a:pt x="461623" y="591789"/>
                  <a:pt x="455717" y="585503"/>
                  <a:pt x="455907" y="575311"/>
                </a:cubicBezTo>
                <a:cubicBezTo>
                  <a:pt x="456193" y="565881"/>
                  <a:pt x="462861" y="561690"/>
                  <a:pt x="470386" y="559785"/>
                </a:cubicBezTo>
                <a:close/>
                <a:moveTo>
                  <a:pt x="584306" y="558737"/>
                </a:moveTo>
                <a:cubicBezTo>
                  <a:pt x="595354" y="559880"/>
                  <a:pt x="601546" y="565976"/>
                  <a:pt x="601069" y="576930"/>
                </a:cubicBezTo>
                <a:cubicBezTo>
                  <a:pt x="600593" y="587979"/>
                  <a:pt x="593545" y="593789"/>
                  <a:pt x="582686" y="593122"/>
                </a:cubicBezTo>
                <a:cubicBezTo>
                  <a:pt x="572685" y="592551"/>
                  <a:pt x="566970" y="586169"/>
                  <a:pt x="566970" y="576168"/>
                </a:cubicBezTo>
                <a:cubicBezTo>
                  <a:pt x="566970" y="565119"/>
                  <a:pt x="573542" y="559499"/>
                  <a:pt x="584306" y="558737"/>
                </a:cubicBezTo>
                <a:close/>
                <a:moveTo>
                  <a:pt x="695843" y="556736"/>
                </a:moveTo>
                <a:cubicBezTo>
                  <a:pt x="707844" y="558832"/>
                  <a:pt x="715560" y="565118"/>
                  <a:pt x="715083" y="576739"/>
                </a:cubicBezTo>
                <a:cubicBezTo>
                  <a:pt x="714512" y="588169"/>
                  <a:pt x="706797" y="595503"/>
                  <a:pt x="695176" y="594836"/>
                </a:cubicBezTo>
                <a:cubicBezTo>
                  <a:pt x="684699" y="594265"/>
                  <a:pt x="677650" y="587121"/>
                  <a:pt x="677555" y="576453"/>
                </a:cubicBezTo>
                <a:cubicBezTo>
                  <a:pt x="677460" y="564642"/>
                  <a:pt x="685461" y="558927"/>
                  <a:pt x="695843" y="556736"/>
                </a:cubicBezTo>
                <a:close/>
                <a:moveTo>
                  <a:pt x="808047" y="556641"/>
                </a:moveTo>
                <a:cubicBezTo>
                  <a:pt x="820430" y="556451"/>
                  <a:pt x="828049" y="564071"/>
                  <a:pt x="828049" y="576454"/>
                </a:cubicBezTo>
                <a:cubicBezTo>
                  <a:pt x="828049" y="587979"/>
                  <a:pt x="820334" y="594075"/>
                  <a:pt x="808999" y="595980"/>
                </a:cubicBezTo>
                <a:cubicBezTo>
                  <a:pt x="797093" y="594456"/>
                  <a:pt x="788997" y="588170"/>
                  <a:pt x="789187" y="575691"/>
                </a:cubicBezTo>
                <a:cubicBezTo>
                  <a:pt x="789378" y="564262"/>
                  <a:pt x="796712" y="556832"/>
                  <a:pt x="808047" y="556641"/>
                </a:cubicBezTo>
                <a:close/>
                <a:moveTo>
                  <a:pt x="924253" y="556165"/>
                </a:moveTo>
                <a:cubicBezTo>
                  <a:pt x="936921" y="555594"/>
                  <a:pt x="943493" y="563213"/>
                  <a:pt x="945303" y="575215"/>
                </a:cubicBezTo>
                <a:cubicBezTo>
                  <a:pt x="944350" y="587693"/>
                  <a:pt x="938350" y="595694"/>
                  <a:pt x="925681" y="596075"/>
                </a:cubicBezTo>
                <a:cubicBezTo>
                  <a:pt x="913203" y="596456"/>
                  <a:pt x="905488" y="589312"/>
                  <a:pt x="905012" y="576834"/>
                </a:cubicBezTo>
                <a:cubicBezTo>
                  <a:pt x="904536" y="564357"/>
                  <a:pt x="911774" y="556737"/>
                  <a:pt x="924253" y="556165"/>
                </a:cubicBezTo>
                <a:close/>
                <a:moveTo>
                  <a:pt x="1036933" y="555784"/>
                </a:moveTo>
                <a:cubicBezTo>
                  <a:pt x="1049697" y="555593"/>
                  <a:pt x="1056364" y="562832"/>
                  <a:pt x="1057888" y="574929"/>
                </a:cubicBezTo>
                <a:cubicBezTo>
                  <a:pt x="1057412" y="587597"/>
                  <a:pt x="1051411" y="595693"/>
                  <a:pt x="1038647" y="596265"/>
                </a:cubicBezTo>
                <a:cubicBezTo>
                  <a:pt x="1025027" y="596932"/>
                  <a:pt x="1017026" y="589693"/>
                  <a:pt x="1017026" y="575882"/>
                </a:cubicBezTo>
                <a:cubicBezTo>
                  <a:pt x="1016931" y="563213"/>
                  <a:pt x="1024265" y="556069"/>
                  <a:pt x="1036933" y="555784"/>
                </a:cubicBezTo>
                <a:close/>
                <a:moveTo>
                  <a:pt x="1266105" y="555213"/>
                </a:moveTo>
                <a:cubicBezTo>
                  <a:pt x="1279916" y="555404"/>
                  <a:pt x="1286393" y="563405"/>
                  <a:pt x="1286964" y="576835"/>
                </a:cubicBezTo>
                <a:cubicBezTo>
                  <a:pt x="1285631" y="590360"/>
                  <a:pt x="1278202" y="597599"/>
                  <a:pt x="1264676" y="596932"/>
                </a:cubicBezTo>
                <a:cubicBezTo>
                  <a:pt x="1250960" y="596171"/>
                  <a:pt x="1244293" y="587693"/>
                  <a:pt x="1245055" y="574358"/>
                </a:cubicBezTo>
                <a:cubicBezTo>
                  <a:pt x="1245816" y="561785"/>
                  <a:pt x="1253531" y="555023"/>
                  <a:pt x="1266105" y="555213"/>
                </a:cubicBezTo>
                <a:close/>
                <a:moveTo>
                  <a:pt x="1149042" y="555212"/>
                </a:moveTo>
                <a:cubicBezTo>
                  <a:pt x="1162472" y="555974"/>
                  <a:pt x="1170283" y="562641"/>
                  <a:pt x="1170187" y="576453"/>
                </a:cubicBezTo>
                <a:cubicBezTo>
                  <a:pt x="1170093" y="589121"/>
                  <a:pt x="1162949" y="596455"/>
                  <a:pt x="1150281" y="596646"/>
                </a:cubicBezTo>
                <a:cubicBezTo>
                  <a:pt x="1136565" y="596932"/>
                  <a:pt x="1129040" y="589502"/>
                  <a:pt x="1129040" y="575786"/>
                </a:cubicBezTo>
                <a:cubicBezTo>
                  <a:pt x="1129040" y="562927"/>
                  <a:pt x="1136469" y="556450"/>
                  <a:pt x="1149042" y="555212"/>
                </a:cubicBezTo>
                <a:close/>
                <a:moveTo>
                  <a:pt x="243786" y="454914"/>
                </a:moveTo>
                <a:cubicBezTo>
                  <a:pt x="249120" y="455676"/>
                  <a:pt x="252073" y="458629"/>
                  <a:pt x="251787" y="464058"/>
                </a:cubicBezTo>
                <a:cubicBezTo>
                  <a:pt x="251501" y="470630"/>
                  <a:pt x="247310" y="473297"/>
                  <a:pt x="241310" y="472440"/>
                </a:cubicBezTo>
                <a:cubicBezTo>
                  <a:pt x="235880" y="471773"/>
                  <a:pt x="233690" y="467677"/>
                  <a:pt x="234261" y="462534"/>
                </a:cubicBezTo>
                <a:cubicBezTo>
                  <a:pt x="234927" y="457105"/>
                  <a:pt x="238547" y="454819"/>
                  <a:pt x="243786" y="454914"/>
                </a:cubicBezTo>
                <a:close/>
                <a:moveTo>
                  <a:pt x="356657" y="451675"/>
                </a:moveTo>
                <a:cubicBezTo>
                  <a:pt x="364659" y="452438"/>
                  <a:pt x="368278" y="457867"/>
                  <a:pt x="367325" y="465582"/>
                </a:cubicBezTo>
                <a:cubicBezTo>
                  <a:pt x="366468" y="472535"/>
                  <a:pt x="361896" y="476155"/>
                  <a:pt x="354943" y="475869"/>
                </a:cubicBezTo>
                <a:cubicBezTo>
                  <a:pt x="346846" y="475583"/>
                  <a:pt x="343513" y="470535"/>
                  <a:pt x="342846" y="463772"/>
                </a:cubicBezTo>
                <a:cubicBezTo>
                  <a:pt x="344180" y="454914"/>
                  <a:pt x="348847" y="450913"/>
                  <a:pt x="356657" y="451675"/>
                </a:cubicBezTo>
                <a:close/>
                <a:moveTo>
                  <a:pt x="470862" y="449485"/>
                </a:moveTo>
                <a:cubicBezTo>
                  <a:pt x="480006" y="448819"/>
                  <a:pt x="485912" y="454724"/>
                  <a:pt x="486102" y="463868"/>
                </a:cubicBezTo>
                <a:cubicBezTo>
                  <a:pt x="486197" y="472060"/>
                  <a:pt x="480673" y="476822"/>
                  <a:pt x="472386" y="478441"/>
                </a:cubicBezTo>
                <a:cubicBezTo>
                  <a:pt x="464385" y="477965"/>
                  <a:pt x="458575" y="473774"/>
                  <a:pt x="457527" y="465678"/>
                </a:cubicBezTo>
                <a:cubicBezTo>
                  <a:pt x="456384" y="456343"/>
                  <a:pt x="461908" y="450152"/>
                  <a:pt x="470862" y="449485"/>
                </a:cubicBezTo>
                <a:close/>
                <a:moveTo>
                  <a:pt x="585448" y="448437"/>
                </a:moveTo>
                <a:cubicBezTo>
                  <a:pt x="594496" y="449295"/>
                  <a:pt x="598878" y="455771"/>
                  <a:pt x="599830" y="464154"/>
                </a:cubicBezTo>
                <a:cubicBezTo>
                  <a:pt x="597735" y="473583"/>
                  <a:pt x="592782" y="479775"/>
                  <a:pt x="583543" y="479203"/>
                </a:cubicBezTo>
                <a:cubicBezTo>
                  <a:pt x="573636" y="478632"/>
                  <a:pt x="567541" y="472059"/>
                  <a:pt x="568779" y="461963"/>
                </a:cubicBezTo>
                <a:cubicBezTo>
                  <a:pt x="569827" y="453009"/>
                  <a:pt x="576208" y="447485"/>
                  <a:pt x="585448" y="448437"/>
                </a:cubicBezTo>
                <a:close/>
                <a:moveTo>
                  <a:pt x="697081" y="447104"/>
                </a:moveTo>
                <a:cubicBezTo>
                  <a:pt x="706892" y="448342"/>
                  <a:pt x="712893" y="453676"/>
                  <a:pt x="712702" y="463868"/>
                </a:cubicBezTo>
                <a:cubicBezTo>
                  <a:pt x="712511" y="475108"/>
                  <a:pt x="705749" y="480918"/>
                  <a:pt x="694795" y="480061"/>
                </a:cubicBezTo>
                <a:cubicBezTo>
                  <a:pt x="684698" y="479299"/>
                  <a:pt x="679460" y="472631"/>
                  <a:pt x="680031" y="462630"/>
                </a:cubicBezTo>
                <a:cubicBezTo>
                  <a:pt x="680603" y="452533"/>
                  <a:pt x="686984" y="447676"/>
                  <a:pt x="697081" y="447104"/>
                </a:cubicBezTo>
                <a:close/>
                <a:moveTo>
                  <a:pt x="808428" y="445961"/>
                </a:moveTo>
                <a:cubicBezTo>
                  <a:pt x="819001" y="446628"/>
                  <a:pt x="825955" y="452248"/>
                  <a:pt x="826336" y="463201"/>
                </a:cubicBezTo>
                <a:cubicBezTo>
                  <a:pt x="826622" y="474155"/>
                  <a:pt x="820239" y="481013"/>
                  <a:pt x="809286" y="481394"/>
                </a:cubicBezTo>
                <a:cubicBezTo>
                  <a:pt x="798332" y="481680"/>
                  <a:pt x="791474" y="475298"/>
                  <a:pt x="791093" y="464344"/>
                </a:cubicBezTo>
                <a:cubicBezTo>
                  <a:pt x="790712" y="453486"/>
                  <a:pt x="797189" y="447295"/>
                  <a:pt x="808428" y="445961"/>
                </a:cubicBezTo>
                <a:close/>
                <a:moveTo>
                  <a:pt x="1037790" y="444627"/>
                </a:moveTo>
                <a:cubicBezTo>
                  <a:pt x="1049220" y="444913"/>
                  <a:pt x="1055221" y="452533"/>
                  <a:pt x="1056935" y="463772"/>
                </a:cubicBezTo>
                <a:cubicBezTo>
                  <a:pt x="1055316" y="474917"/>
                  <a:pt x="1049315" y="482822"/>
                  <a:pt x="1037885" y="482918"/>
                </a:cubicBezTo>
                <a:cubicBezTo>
                  <a:pt x="1025502" y="483013"/>
                  <a:pt x="1017787" y="475107"/>
                  <a:pt x="1018264" y="462820"/>
                </a:cubicBezTo>
                <a:cubicBezTo>
                  <a:pt x="1018645" y="451580"/>
                  <a:pt x="1026360" y="444341"/>
                  <a:pt x="1037790" y="444627"/>
                </a:cubicBezTo>
                <a:close/>
                <a:moveTo>
                  <a:pt x="924253" y="444532"/>
                </a:moveTo>
                <a:cubicBezTo>
                  <a:pt x="935492" y="445770"/>
                  <a:pt x="943493" y="451866"/>
                  <a:pt x="943684" y="463392"/>
                </a:cubicBezTo>
                <a:cubicBezTo>
                  <a:pt x="943874" y="475012"/>
                  <a:pt x="936349" y="482442"/>
                  <a:pt x="924824" y="482537"/>
                </a:cubicBezTo>
                <a:cubicBezTo>
                  <a:pt x="914156" y="482632"/>
                  <a:pt x="907012" y="475488"/>
                  <a:pt x="906250" y="465106"/>
                </a:cubicBezTo>
                <a:cubicBezTo>
                  <a:pt x="905393" y="453486"/>
                  <a:pt x="912918" y="447009"/>
                  <a:pt x="924253" y="444532"/>
                </a:cubicBezTo>
                <a:close/>
                <a:moveTo>
                  <a:pt x="1267819" y="444437"/>
                </a:moveTo>
                <a:cubicBezTo>
                  <a:pt x="1279153" y="445485"/>
                  <a:pt x="1284964" y="453295"/>
                  <a:pt x="1285821" y="464916"/>
                </a:cubicBezTo>
                <a:cubicBezTo>
                  <a:pt x="1283344" y="476631"/>
                  <a:pt x="1276582" y="484442"/>
                  <a:pt x="1264009" y="483203"/>
                </a:cubicBezTo>
                <a:cubicBezTo>
                  <a:pt x="1252865" y="482061"/>
                  <a:pt x="1245626" y="474441"/>
                  <a:pt x="1246483" y="462915"/>
                </a:cubicBezTo>
                <a:cubicBezTo>
                  <a:pt x="1247340" y="450628"/>
                  <a:pt x="1255341" y="443294"/>
                  <a:pt x="1267819" y="444437"/>
                </a:cubicBezTo>
                <a:close/>
                <a:moveTo>
                  <a:pt x="1150471" y="444342"/>
                </a:moveTo>
                <a:cubicBezTo>
                  <a:pt x="1162758" y="445199"/>
                  <a:pt x="1170093" y="453200"/>
                  <a:pt x="1168949" y="465678"/>
                </a:cubicBezTo>
                <a:cubicBezTo>
                  <a:pt x="1167901" y="477012"/>
                  <a:pt x="1160091" y="482822"/>
                  <a:pt x="1148471" y="483680"/>
                </a:cubicBezTo>
                <a:cubicBezTo>
                  <a:pt x="1136755" y="481108"/>
                  <a:pt x="1128944" y="474441"/>
                  <a:pt x="1130183" y="461868"/>
                </a:cubicBezTo>
                <a:cubicBezTo>
                  <a:pt x="1131326" y="450723"/>
                  <a:pt x="1139041" y="443484"/>
                  <a:pt x="1150471" y="444342"/>
                </a:cubicBezTo>
                <a:close/>
                <a:moveTo>
                  <a:pt x="356277" y="342709"/>
                </a:moveTo>
                <a:cubicBezTo>
                  <a:pt x="361705" y="343186"/>
                  <a:pt x="364277" y="346519"/>
                  <a:pt x="364182" y="351853"/>
                </a:cubicBezTo>
                <a:cubicBezTo>
                  <a:pt x="363706" y="357188"/>
                  <a:pt x="360848" y="360331"/>
                  <a:pt x="355419" y="360235"/>
                </a:cubicBezTo>
                <a:cubicBezTo>
                  <a:pt x="348847" y="360140"/>
                  <a:pt x="346085" y="356140"/>
                  <a:pt x="346656" y="350044"/>
                </a:cubicBezTo>
                <a:cubicBezTo>
                  <a:pt x="347228" y="344615"/>
                  <a:pt x="351037" y="342233"/>
                  <a:pt x="356277" y="342709"/>
                </a:cubicBezTo>
                <a:close/>
                <a:moveTo>
                  <a:pt x="471815" y="339757"/>
                </a:moveTo>
                <a:cubicBezTo>
                  <a:pt x="478768" y="339567"/>
                  <a:pt x="482006" y="344425"/>
                  <a:pt x="483626" y="349473"/>
                </a:cubicBezTo>
                <a:cubicBezTo>
                  <a:pt x="483531" y="357379"/>
                  <a:pt x="480102" y="362046"/>
                  <a:pt x="473530" y="362998"/>
                </a:cubicBezTo>
                <a:cubicBezTo>
                  <a:pt x="465909" y="364141"/>
                  <a:pt x="460670" y="359950"/>
                  <a:pt x="460099" y="352330"/>
                </a:cubicBezTo>
                <a:cubicBezTo>
                  <a:pt x="459527" y="344615"/>
                  <a:pt x="464099" y="339948"/>
                  <a:pt x="471815" y="339757"/>
                </a:cubicBezTo>
                <a:close/>
                <a:moveTo>
                  <a:pt x="584686" y="338423"/>
                </a:moveTo>
                <a:cubicBezTo>
                  <a:pt x="592592" y="338709"/>
                  <a:pt x="596593" y="343376"/>
                  <a:pt x="597164" y="351473"/>
                </a:cubicBezTo>
                <a:cubicBezTo>
                  <a:pt x="596593" y="359855"/>
                  <a:pt x="592116" y="364712"/>
                  <a:pt x="583257" y="364426"/>
                </a:cubicBezTo>
                <a:cubicBezTo>
                  <a:pt x="575447" y="364141"/>
                  <a:pt x="570970" y="359474"/>
                  <a:pt x="570970" y="351663"/>
                </a:cubicBezTo>
                <a:cubicBezTo>
                  <a:pt x="570875" y="342805"/>
                  <a:pt x="575924" y="338138"/>
                  <a:pt x="584686" y="338423"/>
                </a:cubicBezTo>
                <a:close/>
                <a:moveTo>
                  <a:pt x="696510" y="336233"/>
                </a:moveTo>
                <a:cubicBezTo>
                  <a:pt x="705654" y="337947"/>
                  <a:pt x="711845" y="342996"/>
                  <a:pt x="711178" y="352330"/>
                </a:cubicBezTo>
                <a:cubicBezTo>
                  <a:pt x="710606" y="361379"/>
                  <a:pt x="704320" y="367189"/>
                  <a:pt x="694986" y="366427"/>
                </a:cubicBezTo>
                <a:cubicBezTo>
                  <a:pt x="686889" y="365761"/>
                  <a:pt x="681270" y="360046"/>
                  <a:pt x="681365" y="351663"/>
                </a:cubicBezTo>
                <a:cubicBezTo>
                  <a:pt x="681460" y="342329"/>
                  <a:pt x="687556" y="337471"/>
                  <a:pt x="696510" y="336233"/>
                </a:cubicBezTo>
                <a:close/>
                <a:moveTo>
                  <a:pt x="808332" y="335757"/>
                </a:moveTo>
                <a:cubicBezTo>
                  <a:pt x="818620" y="335662"/>
                  <a:pt x="824620" y="341948"/>
                  <a:pt x="824430" y="352140"/>
                </a:cubicBezTo>
                <a:cubicBezTo>
                  <a:pt x="824144" y="361379"/>
                  <a:pt x="818048" y="366237"/>
                  <a:pt x="808809" y="367571"/>
                </a:cubicBezTo>
                <a:cubicBezTo>
                  <a:pt x="798998" y="366332"/>
                  <a:pt x="792521" y="361093"/>
                  <a:pt x="792902" y="350806"/>
                </a:cubicBezTo>
                <a:cubicBezTo>
                  <a:pt x="793188" y="341663"/>
                  <a:pt x="799093" y="335757"/>
                  <a:pt x="808332" y="335757"/>
                </a:cubicBezTo>
                <a:close/>
                <a:moveTo>
                  <a:pt x="925396" y="335090"/>
                </a:moveTo>
                <a:cubicBezTo>
                  <a:pt x="935587" y="335376"/>
                  <a:pt x="940731" y="341471"/>
                  <a:pt x="941588" y="351377"/>
                </a:cubicBezTo>
                <a:cubicBezTo>
                  <a:pt x="940731" y="361379"/>
                  <a:pt x="935682" y="367570"/>
                  <a:pt x="925490" y="367760"/>
                </a:cubicBezTo>
                <a:cubicBezTo>
                  <a:pt x="914346" y="367951"/>
                  <a:pt x="908155" y="361569"/>
                  <a:pt x="908632" y="350520"/>
                </a:cubicBezTo>
                <a:cubicBezTo>
                  <a:pt x="909012" y="340424"/>
                  <a:pt x="915299" y="334899"/>
                  <a:pt x="925396" y="335090"/>
                </a:cubicBezTo>
                <a:close/>
                <a:moveTo>
                  <a:pt x="1035981" y="334423"/>
                </a:moveTo>
                <a:cubicBezTo>
                  <a:pt x="1046934" y="333661"/>
                  <a:pt x="1053030" y="339852"/>
                  <a:pt x="1054555" y="350425"/>
                </a:cubicBezTo>
                <a:cubicBezTo>
                  <a:pt x="1054078" y="361569"/>
                  <a:pt x="1048744" y="368427"/>
                  <a:pt x="1037600" y="368618"/>
                </a:cubicBezTo>
                <a:cubicBezTo>
                  <a:pt x="1026551" y="368808"/>
                  <a:pt x="1020169" y="362427"/>
                  <a:pt x="1020169" y="351378"/>
                </a:cubicBezTo>
                <a:cubicBezTo>
                  <a:pt x="1020169" y="341281"/>
                  <a:pt x="1025980" y="335090"/>
                  <a:pt x="1035981" y="334423"/>
                </a:cubicBezTo>
                <a:close/>
                <a:moveTo>
                  <a:pt x="1266105" y="333851"/>
                </a:moveTo>
                <a:cubicBezTo>
                  <a:pt x="1277059" y="334041"/>
                  <a:pt x="1282869" y="340804"/>
                  <a:pt x="1283631" y="351567"/>
                </a:cubicBezTo>
                <a:cubicBezTo>
                  <a:pt x="1282488" y="362521"/>
                  <a:pt x="1276583" y="369094"/>
                  <a:pt x="1265629" y="368998"/>
                </a:cubicBezTo>
                <a:cubicBezTo>
                  <a:pt x="1254770" y="368808"/>
                  <a:pt x="1248198" y="362140"/>
                  <a:pt x="1248293" y="351187"/>
                </a:cubicBezTo>
                <a:cubicBezTo>
                  <a:pt x="1248484" y="340328"/>
                  <a:pt x="1255151" y="333756"/>
                  <a:pt x="1266105" y="333851"/>
                </a:cubicBezTo>
                <a:close/>
                <a:moveTo>
                  <a:pt x="1149043" y="333851"/>
                </a:moveTo>
                <a:cubicBezTo>
                  <a:pt x="1159997" y="333565"/>
                  <a:pt x="1166854" y="339947"/>
                  <a:pt x="1167235" y="350901"/>
                </a:cubicBezTo>
                <a:cubicBezTo>
                  <a:pt x="1167521" y="361759"/>
                  <a:pt x="1161044" y="367951"/>
                  <a:pt x="1149900" y="369284"/>
                </a:cubicBezTo>
                <a:cubicBezTo>
                  <a:pt x="1139327" y="368617"/>
                  <a:pt x="1132374" y="362998"/>
                  <a:pt x="1131993" y="352044"/>
                </a:cubicBezTo>
                <a:cubicBezTo>
                  <a:pt x="1131707" y="341090"/>
                  <a:pt x="1138089" y="334232"/>
                  <a:pt x="1149043" y="333851"/>
                </a:cubicBezTo>
                <a:close/>
                <a:moveTo>
                  <a:pt x="473530" y="227267"/>
                </a:moveTo>
                <a:cubicBezTo>
                  <a:pt x="477911" y="228029"/>
                  <a:pt x="480102" y="231172"/>
                  <a:pt x="479816" y="235649"/>
                </a:cubicBezTo>
                <a:cubicBezTo>
                  <a:pt x="479435" y="241174"/>
                  <a:pt x="476101" y="243460"/>
                  <a:pt x="470767" y="243460"/>
                </a:cubicBezTo>
                <a:cubicBezTo>
                  <a:pt x="465148" y="242603"/>
                  <a:pt x="462862" y="238983"/>
                  <a:pt x="463623" y="233839"/>
                </a:cubicBezTo>
                <a:cubicBezTo>
                  <a:pt x="464385" y="228410"/>
                  <a:pt x="468386" y="226315"/>
                  <a:pt x="473530" y="227267"/>
                </a:cubicBezTo>
                <a:close/>
                <a:moveTo>
                  <a:pt x="584495" y="224028"/>
                </a:moveTo>
                <a:cubicBezTo>
                  <a:pt x="591258" y="224314"/>
                  <a:pt x="594782" y="228981"/>
                  <a:pt x="595449" y="235553"/>
                </a:cubicBezTo>
                <a:cubicBezTo>
                  <a:pt x="594020" y="242125"/>
                  <a:pt x="590401" y="246698"/>
                  <a:pt x="583543" y="246316"/>
                </a:cubicBezTo>
                <a:cubicBezTo>
                  <a:pt x="576875" y="245935"/>
                  <a:pt x="572494" y="241459"/>
                  <a:pt x="572875" y="234696"/>
                </a:cubicBezTo>
                <a:cubicBezTo>
                  <a:pt x="573256" y="228028"/>
                  <a:pt x="577733" y="223647"/>
                  <a:pt x="584495" y="224028"/>
                </a:cubicBezTo>
                <a:close/>
                <a:moveTo>
                  <a:pt x="696224" y="222980"/>
                </a:moveTo>
                <a:cubicBezTo>
                  <a:pt x="704416" y="222980"/>
                  <a:pt x="707940" y="227933"/>
                  <a:pt x="708607" y="234315"/>
                </a:cubicBezTo>
                <a:cubicBezTo>
                  <a:pt x="707654" y="243364"/>
                  <a:pt x="703273" y="247650"/>
                  <a:pt x="695367" y="247174"/>
                </a:cubicBezTo>
                <a:cubicBezTo>
                  <a:pt x="687365" y="246697"/>
                  <a:pt x="683556" y="241459"/>
                  <a:pt x="684223" y="233743"/>
                </a:cubicBezTo>
                <a:cubicBezTo>
                  <a:pt x="684794" y="226790"/>
                  <a:pt x="689271" y="222980"/>
                  <a:pt x="696224" y="222980"/>
                </a:cubicBezTo>
                <a:close/>
                <a:moveTo>
                  <a:pt x="808904" y="222123"/>
                </a:moveTo>
                <a:cubicBezTo>
                  <a:pt x="817857" y="222409"/>
                  <a:pt x="822239" y="227743"/>
                  <a:pt x="821668" y="236411"/>
                </a:cubicBezTo>
                <a:cubicBezTo>
                  <a:pt x="821096" y="244221"/>
                  <a:pt x="816143" y="248031"/>
                  <a:pt x="808428" y="248317"/>
                </a:cubicBezTo>
                <a:cubicBezTo>
                  <a:pt x="799474" y="247651"/>
                  <a:pt x="795093" y="242602"/>
                  <a:pt x="795665" y="233935"/>
                </a:cubicBezTo>
                <a:cubicBezTo>
                  <a:pt x="796141" y="226029"/>
                  <a:pt x="801093" y="221933"/>
                  <a:pt x="808904" y="222123"/>
                </a:cubicBezTo>
                <a:close/>
                <a:moveTo>
                  <a:pt x="923490" y="220885"/>
                </a:moveTo>
                <a:cubicBezTo>
                  <a:pt x="932634" y="219933"/>
                  <a:pt x="937873" y="225648"/>
                  <a:pt x="939683" y="234697"/>
                </a:cubicBezTo>
                <a:cubicBezTo>
                  <a:pt x="939016" y="242888"/>
                  <a:pt x="934634" y="248698"/>
                  <a:pt x="926538" y="249460"/>
                </a:cubicBezTo>
                <a:cubicBezTo>
                  <a:pt x="917299" y="250413"/>
                  <a:pt x="911298" y="244793"/>
                  <a:pt x="910631" y="235745"/>
                </a:cubicBezTo>
                <a:cubicBezTo>
                  <a:pt x="910060" y="227458"/>
                  <a:pt x="915489" y="221743"/>
                  <a:pt x="923490" y="220885"/>
                </a:cubicBezTo>
                <a:close/>
                <a:moveTo>
                  <a:pt x="1038267" y="220218"/>
                </a:moveTo>
                <a:cubicBezTo>
                  <a:pt x="1046458" y="220694"/>
                  <a:pt x="1052078" y="226314"/>
                  <a:pt x="1052268" y="234601"/>
                </a:cubicBezTo>
                <a:cubicBezTo>
                  <a:pt x="1052459" y="243935"/>
                  <a:pt x="1046363" y="248888"/>
                  <a:pt x="1037409" y="250412"/>
                </a:cubicBezTo>
                <a:cubicBezTo>
                  <a:pt x="1028361" y="248984"/>
                  <a:pt x="1022074" y="244031"/>
                  <a:pt x="1022455" y="234696"/>
                </a:cubicBezTo>
                <a:cubicBezTo>
                  <a:pt x="1022741" y="225552"/>
                  <a:pt x="1029028" y="219742"/>
                  <a:pt x="1038267" y="220218"/>
                </a:cubicBezTo>
                <a:close/>
                <a:moveTo>
                  <a:pt x="1150280" y="219456"/>
                </a:moveTo>
                <a:cubicBezTo>
                  <a:pt x="1159139" y="221075"/>
                  <a:pt x="1165139" y="226028"/>
                  <a:pt x="1165044" y="235268"/>
                </a:cubicBezTo>
                <a:cubicBezTo>
                  <a:pt x="1164853" y="244411"/>
                  <a:pt x="1159043" y="250412"/>
                  <a:pt x="1149994" y="250508"/>
                </a:cubicBezTo>
                <a:cubicBezTo>
                  <a:pt x="1139898" y="250508"/>
                  <a:pt x="1133707" y="244126"/>
                  <a:pt x="1134278" y="234029"/>
                </a:cubicBezTo>
                <a:cubicBezTo>
                  <a:pt x="1134755" y="224981"/>
                  <a:pt x="1141136" y="220218"/>
                  <a:pt x="1150280" y="219456"/>
                </a:cubicBezTo>
                <a:close/>
                <a:moveTo>
                  <a:pt x="1265438" y="218885"/>
                </a:moveTo>
                <a:cubicBezTo>
                  <a:pt x="1276296" y="220790"/>
                  <a:pt x="1282583" y="226219"/>
                  <a:pt x="1281726" y="236506"/>
                </a:cubicBezTo>
                <a:cubicBezTo>
                  <a:pt x="1280964" y="245555"/>
                  <a:pt x="1274963" y="251270"/>
                  <a:pt x="1265628" y="250889"/>
                </a:cubicBezTo>
                <a:cubicBezTo>
                  <a:pt x="1255437" y="250413"/>
                  <a:pt x="1249531" y="244031"/>
                  <a:pt x="1250198" y="233839"/>
                </a:cubicBezTo>
                <a:cubicBezTo>
                  <a:pt x="1250770" y="224505"/>
                  <a:pt x="1257437" y="220314"/>
                  <a:pt x="1265438" y="218885"/>
                </a:cubicBezTo>
                <a:close/>
                <a:moveTo>
                  <a:pt x="695558" y="114110"/>
                </a:moveTo>
                <a:cubicBezTo>
                  <a:pt x="700892" y="113729"/>
                  <a:pt x="704606" y="116206"/>
                  <a:pt x="705083" y="121635"/>
                </a:cubicBezTo>
                <a:cubicBezTo>
                  <a:pt x="705559" y="127731"/>
                  <a:pt x="702701" y="131731"/>
                  <a:pt x="696129" y="131636"/>
                </a:cubicBezTo>
                <a:cubicBezTo>
                  <a:pt x="690700" y="131541"/>
                  <a:pt x="687937" y="128493"/>
                  <a:pt x="687461" y="123064"/>
                </a:cubicBezTo>
                <a:cubicBezTo>
                  <a:pt x="687556" y="117730"/>
                  <a:pt x="690224" y="114491"/>
                  <a:pt x="695558" y="114110"/>
                </a:cubicBezTo>
                <a:close/>
                <a:moveTo>
                  <a:pt x="809191" y="111633"/>
                </a:moveTo>
                <a:cubicBezTo>
                  <a:pt x="815858" y="112014"/>
                  <a:pt x="819383" y="116586"/>
                  <a:pt x="820144" y="123158"/>
                </a:cubicBezTo>
                <a:cubicBezTo>
                  <a:pt x="818716" y="129730"/>
                  <a:pt x="815096" y="134302"/>
                  <a:pt x="808238" y="133921"/>
                </a:cubicBezTo>
                <a:cubicBezTo>
                  <a:pt x="801571" y="133540"/>
                  <a:pt x="797189" y="129064"/>
                  <a:pt x="797570" y="122301"/>
                </a:cubicBezTo>
                <a:cubicBezTo>
                  <a:pt x="797951" y="115633"/>
                  <a:pt x="802428" y="111252"/>
                  <a:pt x="809191" y="111633"/>
                </a:cubicBezTo>
                <a:close/>
                <a:moveTo>
                  <a:pt x="926252" y="111157"/>
                </a:moveTo>
                <a:cubicBezTo>
                  <a:pt x="932825" y="111728"/>
                  <a:pt x="936349" y="116300"/>
                  <a:pt x="936920" y="123158"/>
                </a:cubicBezTo>
                <a:cubicBezTo>
                  <a:pt x="935682" y="130492"/>
                  <a:pt x="931491" y="135159"/>
                  <a:pt x="923776" y="134398"/>
                </a:cubicBezTo>
                <a:cubicBezTo>
                  <a:pt x="917203" y="133731"/>
                  <a:pt x="912918" y="129349"/>
                  <a:pt x="913298" y="122491"/>
                </a:cubicBezTo>
                <a:cubicBezTo>
                  <a:pt x="913775" y="114871"/>
                  <a:pt x="918537" y="110490"/>
                  <a:pt x="926252" y="111157"/>
                </a:cubicBezTo>
                <a:close/>
                <a:moveTo>
                  <a:pt x="1037409" y="110681"/>
                </a:moveTo>
                <a:cubicBezTo>
                  <a:pt x="1045601" y="110776"/>
                  <a:pt x="1048935" y="115824"/>
                  <a:pt x="1049697" y="122301"/>
                </a:cubicBezTo>
                <a:cubicBezTo>
                  <a:pt x="1048554" y="131255"/>
                  <a:pt x="1044077" y="135541"/>
                  <a:pt x="1036171" y="134874"/>
                </a:cubicBezTo>
                <a:cubicBezTo>
                  <a:pt x="1028170" y="134303"/>
                  <a:pt x="1024455" y="128969"/>
                  <a:pt x="1025217" y="121253"/>
                </a:cubicBezTo>
                <a:cubicBezTo>
                  <a:pt x="1025980" y="114395"/>
                  <a:pt x="1030456" y="110585"/>
                  <a:pt x="1037409" y="110681"/>
                </a:cubicBezTo>
                <a:close/>
                <a:moveTo>
                  <a:pt x="1265629" y="110300"/>
                </a:moveTo>
                <a:cubicBezTo>
                  <a:pt x="1273439" y="110110"/>
                  <a:pt x="1277726" y="114301"/>
                  <a:pt x="1278583" y="122111"/>
                </a:cubicBezTo>
                <a:cubicBezTo>
                  <a:pt x="1278583" y="129731"/>
                  <a:pt x="1275058" y="134780"/>
                  <a:pt x="1267248" y="135351"/>
                </a:cubicBezTo>
                <a:cubicBezTo>
                  <a:pt x="1258580" y="135922"/>
                  <a:pt x="1253437" y="131636"/>
                  <a:pt x="1253437" y="122683"/>
                </a:cubicBezTo>
                <a:cubicBezTo>
                  <a:pt x="1253437" y="114872"/>
                  <a:pt x="1257818" y="110491"/>
                  <a:pt x="1265629" y="110300"/>
                </a:cubicBezTo>
                <a:close/>
                <a:moveTo>
                  <a:pt x="1150090" y="110299"/>
                </a:moveTo>
                <a:cubicBezTo>
                  <a:pt x="1157996" y="110585"/>
                  <a:pt x="1161805" y="115157"/>
                  <a:pt x="1162282" y="122777"/>
                </a:cubicBezTo>
                <a:cubicBezTo>
                  <a:pt x="1161805" y="130588"/>
                  <a:pt x="1157900" y="135255"/>
                  <a:pt x="1150090" y="135350"/>
                </a:cubicBezTo>
                <a:cubicBezTo>
                  <a:pt x="1141231" y="135445"/>
                  <a:pt x="1136660" y="130492"/>
                  <a:pt x="1137136" y="121824"/>
                </a:cubicBezTo>
                <a:cubicBezTo>
                  <a:pt x="1137517" y="114014"/>
                  <a:pt x="1142374" y="110014"/>
                  <a:pt x="1150090" y="110299"/>
                </a:cubicBezTo>
                <a:close/>
                <a:moveTo>
                  <a:pt x="926157" y="2381"/>
                </a:moveTo>
                <a:cubicBezTo>
                  <a:pt x="930539" y="2858"/>
                  <a:pt x="933015" y="5715"/>
                  <a:pt x="933110" y="10192"/>
                </a:cubicBezTo>
                <a:cubicBezTo>
                  <a:pt x="933301" y="15716"/>
                  <a:pt x="930253" y="18383"/>
                  <a:pt x="925014" y="18669"/>
                </a:cubicBezTo>
                <a:cubicBezTo>
                  <a:pt x="919490" y="18193"/>
                  <a:pt x="916536" y="15240"/>
                  <a:pt x="916918" y="9811"/>
                </a:cubicBezTo>
                <a:cubicBezTo>
                  <a:pt x="917299" y="4286"/>
                  <a:pt x="920918" y="1905"/>
                  <a:pt x="926157" y="2381"/>
                </a:cubicBezTo>
                <a:close/>
                <a:moveTo>
                  <a:pt x="1149423" y="1715"/>
                </a:moveTo>
                <a:cubicBezTo>
                  <a:pt x="1154853" y="1524"/>
                  <a:pt x="1157805" y="4477"/>
                  <a:pt x="1158472" y="9811"/>
                </a:cubicBezTo>
                <a:cubicBezTo>
                  <a:pt x="1158567" y="15050"/>
                  <a:pt x="1156282" y="18669"/>
                  <a:pt x="1150852" y="19241"/>
                </a:cubicBezTo>
                <a:cubicBezTo>
                  <a:pt x="1145614" y="19812"/>
                  <a:pt x="1141613" y="17621"/>
                  <a:pt x="1140946" y="12192"/>
                </a:cubicBezTo>
                <a:cubicBezTo>
                  <a:pt x="1140184" y="6191"/>
                  <a:pt x="1142851" y="2000"/>
                  <a:pt x="1149423" y="1715"/>
                </a:cubicBezTo>
                <a:close/>
                <a:moveTo>
                  <a:pt x="1038362" y="1714"/>
                </a:moveTo>
                <a:cubicBezTo>
                  <a:pt x="1043887" y="2191"/>
                  <a:pt x="1046077" y="5905"/>
                  <a:pt x="1046363" y="10096"/>
                </a:cubicBezTo>
                <a:cubicBezTo>
                  <a:pt x="1045601" y="16383"/>
                  <a:pt x="1042743" y="19336"/>
                  <a:pt x="1037314" y="19240"/>
                </a:cubicBezTo>
                <a:cubicBezTo>
                  <a:pt x="1030647" y="19145"/>
                  <a:pt x="1027980" y="14954"/>
                  <a:pt x="1028646" y="8953"/>
                </a:cubicBezTo>
                <a:cubicBezTo>
                  <a:pt x="1029218" y="3524"/>
                  <a:pt x="1033123" y="1238"/>
                  <a:pt x="1038362" y="1714"/>
                </a:cubicBezTo>
                <a:close/>
                <a:moveTo>
                  <a:pt x="1265437" y="0"/>
                </a:moveTo>
                <a:cubicBezTo>
                  <a:pt x="1271248" y="381"/>
                  <a:pt x="1275344" y="3715"/>
                  <a:pt x="1276105" y="9430"/>
                </a:cubicBezTo>
                <a:cubicBezTo>
                  <a:pt x="1276963" y="15430"/>
                  <a:pt x="1273152" y="19812"/>
                  <a:pt x="1267438" y="20669"/>
                </a:cubicBezTo>
                <a:cubicBezTo>
                  <a:pt x="1260580" y="21622"/>
                  <a:pt x="1255912" y="17431"/>
                  <a:pt x="1255627" y="10573"/>
                </a:cubicBezTo>
                <a:cubicBezTo>
                  <a:pt x="1255341" y="4667"/>
                  <a:pt x="1259532" y="1238"/>
                  <a:pt x="1265437" y="0"/>
                </a:cubicBezTo>
                <a:close/>
              </a:path>
            </a:pathLst>
          </a:custGeom>
          <a:solidFill>
            <a:schemeClr val="accent1">
              <a:alpha val="35000"/>
            </a:schemeClr>
          </a:solidFill>
          <a:ln w="13543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6" name="多边形"/>
          <p:cNvSpPr/>
          <p:nvPr>
            <p:custDataLst>
              <p:tags r:id="rId2"/>
            </p:custDataLst>
          </p:nvPr>
        </p:nvSpPr>
        <p:spPr>
          <a:xfrm rot="5400000">
            <a:off x="7592060" y="-2409825"/>
            <a:ext cx="3458210" cy="2616835"/>
          </a:xfrm>
          <a:custGeom>
            <a:avLst/>
            <a:gdLst>
              <a:gd name="connsiteX0" fmla="*/ 588645 w 899159"/>
              <a:gd name="connsiteY0" fmla="*/ 0 h 824864"/>
              <a:gd name="connsiteX1" fmla="*/ 310515 w 899159"/>
              <a:gd name="connsiteY1" fmla="*/ 0 h 824864"/>
              <a:gd name="connsiteX2" fmla="*/ 161925 w 899159"/>
              <a:gd name="connsiteY2" fmla="*/ 85725 h 824864"/>
              <a:gd name="connsiteX3" fmla="*/ 22860 w 899159"/>
              <a:gd name="connsiteY3" fmla="*/ 326708 h 824864"/>
              <a:gd name="connsiteX4" fmla="*/ 22860 w 899159"/>
              <a:gd name="connsiteY4" fmla="*/ 498158 h 824864"/>
              <a:gd name="connsiteX5" fmla="*/ 161925 w 899159"/>
              <a:gd name="connsiteY5" fmla="*/ 739140 h 824864"/>
              <a:gd name="connsiteX6" fmla="*/ 310515 w 899159"/>
              <a:gd name="connsiteY6" fmla="*/ 824865 h 824864"/>
              <a:gd name="connsiteX7" fmla="*/ 588645 w 899159"/>
              <a:gd name="connsiteY7" fmla="*/ 824865 h 824864"/>
              <a:gd name="connsiteX8" fmla="*/ 737235 w 899159"/>
              <a:gd name="connsiteY8" fmla="*/ 739140 h 824864"/>
              <a:gd name="connsiteX9" fmla="*/ 876300 w 899159"/>
              <a:gd name="connsiteY9" fmla="*/ 498158 h 824864"/>
              <a:gd name="connsiteX10" fmla="*/ 876300 w 899159"/>
              <a:gd name="connsiteY10" fmla="*/ 326708 h 824864"/>
              <a:gd name="connsiteX11" fmla="*/ 737235 w 899159"/>
              <a:gd name="connsiteY11" fmla="*/ 85725 h 824864"/>
              <a:gd name="connsiteX12" fmla="*/ 588645 w 899159"/>
              <a:gd name="connsiteY12" fmla="*/ 0 h 824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99159" h="824864">
                <a:moveTo>
                  <a:pt x="588645" y="0"/>
                </a:moveTo>
                <a:lnTo>
                  <a:pt x="310515" y="0"/>
                </a:lnTo>
                <a:cubicBezTo>
                  <a:pt x="249555" y="0"/>
                  <a:pt x="192405" y="32385"/>
                  <a:pt x="161925" y="85725"/>
                </a:cubicBezTo>
                <a:lnTo>
                  <a:pt x="22860" y="326708"/>
                </a:lnTo>
                <a:cubicBezTo>
                  <a:pt x="-7620" y="380048"/>
                  <a:pt x="-7620" y="444818"/>
                  <a:pt x="22860" y="498158"/>
                </a:cubicBezTo>
                <a:lnTo>
                  <a:pt x="161925" y="739140"/>
                </a:lnTo>
                <a:cubicBezTo>
                  <a:pt x="192405" y="792480"/>
                  <a:pt x="248603" y="824865"/>
                  <a:pt x="310515" y="824865"/>
                </a:cubicBezTo>
                <a:lnTo>
                  <a:pt x="588645" y="824865"/>
                </a:lnTo>
                <a:cubicBezTo>
                  <a:pt x="649605" y="824865"/>
                  <a:pt x="706755" y="792480"/>
                  <a:pt x="737235" y="739140"/>
                </a:cubicBezTo>
                <a:lnTo>
                  <a:pt x="876300" y="498158"/>
                </a:lnTo>
                <a:cubicBezTo>
                  <a:pt x="906780" y="444818"/>
                  <a:pt x="906780" y="380048"/>
                  <a:pt x="876300" y="326708"/>
                </a:cubicBezTo>
                <a:lnTo>
                  <a:pt x="737235" y="85725"/>
                </a:lnTo>
                <a:cubicBezTo>
                  <a:pt x="706755" y="32385"/>
                  <a:pt x="650558" y="0"/>
                  <a:pt x="588645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grpSp>
        <p:nvGrpSpPr>
          <p:cNvPr id="8" name="!!平滑1"/>
          <p:cNvGrpSpPr/>
          <p:nvPr/>
        </p:nvGrpSpPr>
        <p:grpSpPr>
          <a:xfrm>
            <a:off x="-2135505" y="5067935"/>
            <a:ext cx="3953510" cy="3435350"/>
            <a:chOff x="-3362" y="7981"/>
            <a:chExt cx="6226" cy="5410"/>
          </a:xfrm>
        </p:grpSpPr>
        <p:sp>
          <p:nvSpPr>
            <p:cNvPr id="9" name="多边形"/>
            <p:cNvSpPr/>
            <p:nvPr userDrawn="1">
              <p:custDataLst>
                <p:tags r:id="rId3"/>
              </p:custDataLst>
            </p:nvPr>
          </p:nvSpPr>
          <p:spPr>
            <a:xfrm rot="9000000">
              <a:off x="-3362" y="7981"/>
              <a:ext cx="5446" cy="4121"/>
            </a:xfrm>
            <a:custGeom>
              <a:avLst/>
              <a:gdLst>
                <a:gd name="connsiteX0" fmla="*/ 588645 w 899159"/>
                <a:gd name="connsiteY0" fmla="*/ 0 h 824864"/>
                <a:gd name="connsiteX1" fmla="*/ 310515 w 899159"/>
                <a:gd name="connsiteY1" fmla="*/ 0 h 824864"/>
                <a:gd name="connsiteX2" fmla="*/ 161925 w 899159"/>
                <a:gd name="connsiteY2" fmla="*/ 85725 h 824864"/>
                <a:gd name="connsiteX3" fmla="*/ 22860 w 899159"/>
                <a:gd name="connsiteY3" fmla="*/ 326708 h 824864"/>
                <a:gd name="connsiteX4" fmla="*/ 22860 w 899159"/>
                <a:gd name="connsiteY4" fmla="*/ 498158 h 824864"/>
                <a:gd name="connsiteX5" fmla="*/ 161925 w 899159"/>
                <a:gd name="connsiteY5" fmla="*/ 739140 h 824864"/>
                <a:gd name="connsiteX6" fmla="*/ 310515 w 899159"/>
                <a:gd name="connsiteY6" fmla="*/ 824865 h 824864"/>
                <a:gd name="connsiteX7" fmla="*/ 588645 w 899159"/>
                <a:gd name="connsiteY7" fmla="*/ 824865 h 824864"/>
                <a:gd name="connsiteX8" fmla="*/ 737235 w 899159"/>
                <a:gd name="connsiteY8" fmla="*/ 739140 h 824864"/>
                <a:gd name="connsiteX9" fmla="*/ 876300 w 899159"/>
                <a:gd name="connsiteY9" fmla="*/ 498158 h 824864"/>
                <a:gd name="connsiteX10" fmla="*/ 876300 w 899159"/>
                <a:gd name="connsiteY10" fmla="*/ 326708 h 824864"/>
                <a:gd name="connsiteX11" fmla="*/ 737235 w 899159"/>
                <a:gd name="connsiteY11" fmla="*/ 85725 h 824864"/>
                <a:gd name="connsiteX12" fmla="*/ 588645 w 899159"/>
                <a:gd name="connsiteY12" fmla="*/ 0 h 82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159" h="824864">
                  <a:moveTo>
                    <a:pt x="588645" y="0"/>
                  </a:moveTo>
                  <a:lnTo>
                    <a:pt x="310515" y="0"/>
                  </a:lnTo>
                  <a:cubicBezTo>
                    <a:pt x="249555" y="0"/>
                    <a:pt x="192405" y="32385"/>
                    <a:pt x="161925" y="85725"/>
                  </a:cubicBezTo>
                  <a:lnTo>
                    <a:pt x="22860" y="326708"/>
                  </a:lnTo>
                  <a:cubicBezTo>
                    <a:pt x="-7620" y="380048"/>
                    <a:pt x="-7620" y="444818"/>
                    <a:pt x="22860" y="498158"/>
                  </a:cubicBezTo>
                  <a:lnTo>
                    <a:pt x="161925" y="739140"/>
                  </a:lnTo>
                  <a:cubicBezTo>
                    <a:pt x="192405" y="792480"/>
                    <a:pt x="248603" y="824865"/>
                    <a:pt x="310515" y="824865"/>
                  </a:cubicBezTo>
                  <a:lnTo>
                    <a:pt x="588645" y="824865"/>
                  </a:lnTo>
                  <a:cubicBezTo>
                    <a:pt x="649605" y="824865"/>
                    <a:pt x="706755" y="792480"/>
                    <a:pt x="737235" y="739140"/>
                  </a:cubicBezTo>
                  <a:lnTo>
                    <a:pt x="876300" y="498158"/>
                  </a:lnTo>
                  <a:cubicBezTo>
                    <a:pt x="906780" y="444818"/>
                    <a:pt x="906780" y="380048"/>
                    <a:pt x="876300" y="326708"/>
                  </a:cubicBezTo>
                  <a:lnTo>
                    <a:pt x="737235" y="85725"/>
                  </a:lnTo>
                  <a:cubicBezTo>
                    <a:pt x="706755" y="32385"/>
                    <a:pt x="650558" y="0"/>
                    <a:pt x="58864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sym typeface="+mn-ea"/>
              </a:endParaRPr>
            </a:p>
          </p:txBody>
        </p:sp>
        <p:sp>
          <p:nvSpPr>
            <p:cNvPr id="12" name="多边形"/>
            <p:cNvSpPr/>
            <p:nvPr userDrawn="1">
              <p:custDataLst>
                <p:tags r:id="rId4"/>
              </p:custDataLst>
            </p:nvPr>
          </p:nvSpPr>
          <p:spPr>
            <a:xfrm rot="9000000">
              <a:off x="-2582" y="9271"/>
              <a:ext cx="5446" cy="4121"/>
            </a:xfrm>
            <a:custGeom>
              <a:avLst/>
              <a:gdLst>
                <a:gd name="connsiteX0" fmla="*/ 588645 w 899159"/>
                <a:gd name="connsiteY0" fmla="*/ 0 h 824864"/>
                <a:gd name="connsiteX1" fmla="*/ 310515 w 899159"/>
                <a:gd name="connsiteY1" fmla="*/ 0 h 824864"/>
                <a:gd name="connsiteX2" fmla="*/ 161925 w 899159"/>
                <a:gd name="connsiteY2" fmla="*/ 85725 h 824864"/>
                <a:gd name="connsiteX3" fmla="*/ 22860 w 899159"/>
                <a:gd name="connsiteY3" fmla="*/ 326708 h 824864"/>
                <a:gd name="connsiteX4" fmla="*/ 22860 w 899159"/>
                <a:gd name="connsiteY4" fmla="*/ 498158 h 824864"/>
                <a:gd name="connsiteX5" fmla="*/ 161925 w 899159"/>
                <a:gd name="connsiteY5" fmla="*/ 739140 h 824864"/>
                <a:gd name="connsiteX6" fmla="*/ 310515 w 899159"/>
                <a:gd name="connsiteY6" fmla="*/ 824865 h 824864"/>
                <a:gd name="connsiteX7" fmla="*/ 588645 w 899159"/>
                <a:gd name="connsiteY7" fmla="*/ 824865 h 824864"/>
                <a:gd name="connsiteX8" fmla="*/ 737235 w 899159"/>
                <a:gd name="connsiteY8" fmla="*/ 739140 h 824864"/>
                <a:gd name="connsiteX9" fmla="*/ 876300 w 899159"/>
                <a:gd name="connsiteY9" fmla="*/ 498158 h 824864"/>
                <a:gd name="connsiteX10" fmla="*/ 876300 w 899159"/>
                <a:gd name="connsiteY10" fmla="*/ 326708 h 824864"/>
                <a:gd name="connsiteX11" fmla="*/ 737235 w 899159"/>
                <a:gd name="connsiteY11" fmla="*/ 85725 h 824864"/>
                <a:gd name="connsiteX12" fmla="*/ 588645 w 899159"/>
                <a:gd name="connsiteY12" fmla="*/ 0 h 824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9159" h="824864">
                  <a:moveTo>
                    <a:pt x="588645" y="0"/>
                  </a:moveTo>
                  <a:lnTo>
                    <a:pt x="310515" y="0"/>
                  </a:lnTo>
                  <a:cubicBezTo>
                    <a:pt x="249555" y="0"/>
                    <a:pt x="192405" y="32385"/>
                    <a:pt x="161925" y="85725"/>
                  </a:cubicBezTo>
                  <a:lnTo>
                    <a:pt x="22860" y="326708"/>
                  </a:lnTo>
                  <a:cubicBezTo>
                    <a:pt x="-7620" y="380048"/>
                    <a:pt x="-7620" y="444818"/>
                    <a:pt x="22860" y="498158"/>
                  </a:cubicBezTo>
                  <a:lnTo>
                    <a:pt x="161925" y="739140"/>
                  </a:lnTo>
                  <a:cubicBezTo>
                    <a:pt x="192405" y="792480"/>
                    <a:pt x="248603" y="824865"/>
                    <a:pt x="310515" y="824865"/>
                  </a:cubicBezTo>
                  <a:lnTo>
                    <a:pt x="588645" y="824865"/>
                  </a:lnTo>
                  <a:cubicBezTo>
                    <a:pt x="649605" y="824865"/>
                    <a:pt x="706755" y="792480"/>
                    <a:pt x="737235" y="739140"/>
                  </a:cubicBezTo>
                  <a:lnTo>
                    <a:pt x="876300" y="498158"/>
                  </a:lnTo>
                  <a:cubicBezTo>
                    <a:pt x="906780" y="444818"/>
                    <a:pt x="906780" y="380048"/>
                    <a:pt x="876300" y="326708"/>
                  </a:cubicBezTo>
                  <a:lnTo>
                    <a:pt x="737235" y="85725"/>
                  </a:lnTo>
                  <a:cubicBezTo>
                    <a:pt x="706755" y="32385"/>
                    <a:pt x="650558" y="0"/>
                    <a:pt x="58864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 dirty="0">
                <a:sym typeface="+mn-ea"/>
              </a:endParaRPr>
            </a:p>
          </p:txBody>
        </p:sp>
      </p:grp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735618" y="3048000"/>
            <a:ext cx="4201993" cy="2373043"/>
          </a:xfrm>
          <a:custGeom>
            <a:avLst/>
            <a:gdLst>
              <a:gd name="connsiteX0" fmla="*/ 0 w 4201993"/>
              <a:gd name="connsiteY0" fmla="*/ 0 h 2373043"/>
              <a:gd name="connsiteX1" fmla="*/ 4201993 w 4201993"/>
              <a:gd name="connsiteY1" fmla="*/ 0 h 2373043"/>
              <a:gd name="connsiteX2" fmla="*/ 4201993 w 4201993"/>
              <a:gd name="connsiteY2" fmla="*/ 2373043 h 2373043"/>
              <a:gd name="connsiteX3" fmla="*/ 0 w 4201993"/>
              <a:gd name="connsiteY3" fmla="*/ 2373043 h 2373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1993" h="2373043">
                <a:moveTo>
                  <a:pt x="0" y="0"/>
                </a:moveTo>
                <a:lnTo>
                  <a:pt x="4201993" y="0"/>
                </a:lnTo>
                <a:lnTo>
                  <a:pt x="4201993" y="2373043"/>
                </a:lnTo>
                <a:lnTo>
                  <a:pt x="0" y="2373043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Muli" panose="02000503000000000000" pitchFamily="2" charset="77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231775"/>
            <a:ext cx="10334625" cy="5803900"/>
          </a:xfrm>
          <a:custGeom>
            <a:avLst/>
            <a:gdLst>
              <a:gd name="connsiteX0" fmla="*/ 0 w 10334625"/>
              <a:gd name="connsiteY0" fmla="*/ 0 h 5803900"/>
              <a:gd name="connsiteX1" fmla="*/ 10334625 w 10334625"/>
              <a:gd name="connsiteY1" fmla="*/ 0 h 5803900"/>
              <a:gd name="connsiteX2" fmla="*/ 10334625 w 10334625"/>
              <a:gd name="connsiteY2" fmla="*/ 5803900 h 5803900"/>
              <a:gd name="connsiteX3" fmla="*/ 0 w 10334625"/>
              <a:gd name="connsiteY3" fmla="*/ 5803900 h 580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5" h="5803900">
                <a:moveTo>
                  <a:pt x="0" y="0"/>
                </a:moveTo>
                <a:lnTo>
                  <a:pt x="10334625" y="0"/>
                </a:lnTo>
                <a:lnTo>
                  <a:pt x="10334625" y="5803900"/>
                </a:lnTo>
                <a:lnTo>
                  <a:pt x="0" y="58039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9482" y="1182221"/>
            <a:ext cx="5866661" cy="4703461"/>
          </a:xfrm>
          <a:custGeom>
            <a:avLst/>
            <a:gdLst>
              <a:gd name="connsiteX0" fmla="*/ 756989 w 5866661"/>
              <a:gd name="connsiteY0" fmla="*/ 1677606 h 4703461"/>
              <a:gd name="connsiteX1" fmla="*/ 1284001 w 5866661"/>
              <a:gd name="connsiteY1" fmla="*/ 1902717 h 4703461"/>
              <a:gd name="connsiteX2" fmla="*/ 2433941 w 5866661"/>
              <a:gd name="connsiteY2" fmla="*/ 3078212 h 4703461"/>
              <a:gd name="connsiteX3" fmla="*/ 2422306 w 5866661"/>
              <a:gd name="connsiteY3" fmla="*/ 4137055 h 4703461"/>
              <a:gd name="connsiteX4" fmla="*/ 1363463 w 5866661"/>
              <a:gd name="connsiteY4" fmla="*/ 4125420 h 4703461"/>
              <a:gd name="connsiteX5" fmla="*/ 213522 w 5866661"/>
              <a:gd name="connsiteY5" fmla="*/ 2949924 h 4703461"/>
              <a:gd name="connsiteX6" fmla="*/ 225157 w 5866661"/>
              <a:gd name="connsiteY6" fmla="*/ 1891081 h 4703461"/>
              <a:gd name="connsiteX7" fmla="*/ 756989 w 5866661"/>
              <a:gd name="connsiteY7" fmla="*/ 1677606 h 4703461"/>
              <a:gd name="connsiteX8" fmla="*/ 1424195 w 5866661"/>
              <a:gd name="connsiteY8" fmla="*/ 78800 h 4703461"/>
              <a:gd name="connsiteX9" fmla="*/ 1951207 w 5866661"/>
              <a:gd name="connsiteY9" fmla="*/ 303911 h 4703461"/>
              <a:gd name="connsiteX10" fmla="*/ 5010408 w 5866661"/>
              <a:gd name="connsiteY10" fmla="*/ 3431096 h 4703461"/>
              <a:gd name="connsiteX11" fmla="*/ 4998773 w 5866661"/>
              <a:gd name="connsiteY11" fmla="*/ 4489940 h 4703461"/>
              <a:gd name="connsiteX12" fmla="*/ 3939929 w 5866661"/>
              <a:gd name="connsiteY12" fmla="*/ 4478304 h 4703461"/>
              <a:gd name="connsiteX13" fmla="*/ 880728 w 5866661"/>
              <a:gd name="connsiteY13" fmla="*/ 1351119 h 4703461"/>
              <a:gd name="connsiteX14" fmla="*/ 892363 w 5866661"/>
              <a:gd name="connsiteY14" fmla="*/ 292276 h 4703461"/>
              <a:gd name="connsiteX15" fmla="*/ 1424195 w 5866661"/>
              <a:gd name="connsiteY15" fmla="*/ 78800 h 4703461"/>
              <a:gd name="connsiteX16" fmla="*/ 3579566 w 5866661"/>
              <a:gd name="connsiteY16" fmla="*/ 46 h 4703461"/>
              <a:gd name="connsiteX17" fmla="*/ 4106578 w 5866661"/>
              <a:gd name="connsiteY17" fmla="*/ 225157 h 4703461"/>
              <a:gd name="connsiteX18" fmla="*/ 5653140 w 5866661"/>
              <a:gd name="connsiteY18" fmla="*/ 1806089 h 4703461"/>
              <a:gd name="connsiteX19" fmla="*/ 5641504 w 5866661"/>
              <a:gd name="connsiteY19" fmla="*/ 2864932 h 4703461"/>
              <a:gd name="connsiteX20" fmla="*/ 4582661 w 5866661"/>
              <a:gd name="connsiteY20" fmla="*/ 2853296 h 4703461"/>
              <a:gd name="connsiteX21" fmla="*/ 3036099 w 5866661"/>
              <a:gd name="connsiteY21" fmla="*/ 1272366 h 4703461"/>
              <a:gd name="connsiteX22" fmla="*/ 3047735 w 5866661"/>
              <a:gd name="connsiteY22" fmla="*/ 213522 h 4703461"/>
              <a:gd name="connsiteX23" fmla="*/ 3579566 w 5866661"/>
              <a:gd name="connsiteY23" fmla="*/ 46 h 470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66661" h="4703461">
                <a:moveTo>
                  <a:pt x="756989" y="1677606"/>
                </a:moveTo>
                <a:cubicBezTo>
                  <a:pt x="948601" y="1679711"/>
                  <a:pt x="1139411" y="1754915"/>
                  <a:pt x="1284001" y="1902717"/>
                </a:cubicBezTo>
                <a:lnTo>
                  <a:pt x="2433941" y="3078212"/>
                </a:lnTo>
                <a:cubicBezTo>
                  <a:pt x="2723119" y="3373817"/>
                  <a:pt x="2717910" y="3847877"/>
                  <a:pt x="2422306" y="4137055"/>
                </a:cubicBezTo>
                <a:cubicBezTo>
                  <a:pt x="2126701" y="4426234"/>
                  <a:pt x="1652641" y="4421025"/>
                  <a:pt x="1363463" y="4125420"/>
                </a:cubicBezTo>
                <a:lnTo>
                  <a:pt x="213522" y="2949924"/>
                </a:lnTo>
                <a:cubicBezTo>
                  <a:pt x="-75657" y="2654320"/>
                  <a:pt x="-70447" y="2180260"/>
                  <a:pt x="225157" y="1891081"/>
                </a:cubicBezTo>
                <a:cubicBezTo>
                  <a:pt x="372960" y="1746492"/>
                  <a:pt x="565376" y="1675500"/>
                  <a:pt x="756989" y="1677606"/>
                </a:cubicBezTo>
                <a:close/>
                <a:moveTo>
                  <a:pt x="1424195" y="78800"/>
                </a:moveTo>
                <a:cubicBezTo>
                  <a:pt x="1615807" y="80906"/>
                  <a:pt x="1806617" y="156109"/>
                  <a:pt x="1951207" y="303911"/>
                </a:cubicBezTo>
                <a:lnTo>
                  <a:pt x="5010408" y="3431096"/>
                </a:lnTo>
                <a:cubicBezTo>
                  <a:pt x="5299587" y="3726701"/>
                  <a:pt x="5294378" y="4200761"/>
                  <a:pt x="4998773" y="4489940"/>
                </a:cubicBezTo>
                <a:cubicBezTo>
                  <a:pt x="4703168" y="4779118"/>
                  <a:pt x="4229108" y="4773909"/>
                  <a:pt x="3939929" y="4478304"/>
                </a:cubicBezTo>
                <a:lnTo>
                  <a:pt x="880728" y="1351119"/>
                </a:lnTo>
                <a:cubicBezTo>
                  <a:pt x="591549" y="1055514"/>
                  <a:pt x="596759" y="581455"/>
                  <a:pt x="892363" y="292276"/>
                </a:cubicBezTo>
                <a:cubicBezTo>
                  <a:pt x="1040166" y="147686"/>
                  <a:pt x="1232581" y="76694"/>
                  <a:pt x="1424195" y="78800"/>
                </a:cubicBezTo>
                <a:close/>
                <a:moveTo>
                  <a:pt x="3579566" y="46"/>
                </a:moveTo>
                <a:cubicBezTo>
                  <a:pt x="3771178" y="2152"/>
                  <a:pt x="3961989" y="77355"/>
                  <a:pt x="4106578" y="225157"/>
                </a:cubicBezTo>
                <a:lnTo>
                  <a:pt x="5653140" y="1806089"/>
                </a:lnTo>
                <a:cubicBezTo>
                  <a:pt x="5942318" y="2101693"/>
                  <a:pt x="5937109" y="2575753"/>
                  <a:pt x="5641504" y="2864932"/>
                </a:cubicBezTo>
                <a:cubicBezTo>
                  <a:pt x="5345899" y="3154110"/>
                  <a:pt x="4871840" y="3148901"/>
                  <a:pt x="4582661" y="2853296"/>
                </a:cubicBezTo>
                <a:lnTo>
                  <a:pt x="3036099" y="1272366"/>
                </a:lnTo>
                <a:cubicBezTo>
                  <a:pt x="2746921" y="976760"/>
                  <a:pt x="2752130" y="502701"/>
                  <a:pt x="3047735" y="213522"/>
                </a:cubicBezTo>
                <a:cubicBezTo>
                  <a:pt x="3195537" y="68933"/>
                  <a:pt x="3387953" y="-2059"/>
                  <a:pt x="3579566" y="46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Holder1"/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12191999" cy="5911596"/>
          </a:xfrm>
          <a:custGeom>
            <a:avLst/>
            <a:gdLst>
              <a:gd name="connsiteX0" fmla="*/ 0 w 9143999"/>
              <a:gd name="connsiteY0" fmla="*/ 0 h 5911596"/>
              <a:gd name="connsiteX1" fmla="*/ 9143999 w 9143999"/>
              <a:gd name="connsiteY1" fmla="*/ 0 h 5911596"/>
              <a:gd name="connsiteX2" fmla="*/ 9143999 w 9143999"/>
              <a:gd name="connsiteY2" fmla="*/ 5911596 h 5911596"/>
              <a:gd name="connsiteX3" fmla="*/ 0 w 9143999"/>
              <a:gd name="connsiteY3" fmla="*/ 5911596 h 591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3999" h="5911596">
                <a:moveTo>
                  <a:pt x="0" y="0"/>
                </a:moveTo>
                <a:lnTo>
                  <a:pt x="9143999" y="0"/>
                </a:lnTo>
                <a:lnTo>
                  <a:pt x="9143999" y="5911596"/>
                </a:lnTo>
                <a:lnTo>
                  <a:pt x="0" y="5911596"/>
                </a:lnTo>
                <a:close/>
              </a:path>
            </a:pathLst>
          </a:custGeom>
          <a:noFill/>
          <a:ln>
            <a:noFill/>
          </a:ln>
        </p:spPr>
        <p:txBody>
          <a:bodyPr rtlCol="0" anchor="ctr" anchorCtr="1"/>
          <a:lstStyle>
            <a:lvl1pPr>
              <a:defRPr lang="en-ID"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25" y="951365"/>
            <a:ext cx="7677150" cy="935037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2038-AC20-44BB-BBA1-CF50E39F3C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573B-2718-4ECC-A05F-4E0CAE3857E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04457" cy="6858000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zh-CN" altLang="en-US"/>
              <a:t>单击图标添加图片</a:t>
            </a:r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1" y="1970675"/>
            <a:ext cx="5956299" cy="935037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2038-AC20-44BB-BBA1-CF50E39F3C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573B-2718-4ECC-A05F-4E0CAE3857E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2038-AC20-44BB-BBA1-CF50E39F3C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573B-2718-4ECC-A05F-4E0CAE3857E1}" type="slidenum">
              <a:rPr lang="zh-CN" altLang="en-US" smtClean="0"/>
            </a:fld>
            <a:endParaRPr lang="zh-CN" alt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zh-CN" altLang="en-US"/>
              <a:t>单击图标添加图片</a:t>
            </a:r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912174" y="1460010"/>
            <a:ext cx="4937761" cy="3487783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53470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14401" y="966651"/>
            <a:ext cx="3840481" cy="218149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id-ID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914401" y="3901440"/>
            <a:ext cx="3840481" cy="218149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r>
              <a:rPr lang="zh-CN" altLang="en-US"/>
              <a:t>单击图标添加图片</a:t>
            </a:r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2038-AC20-44BB-BBA1-CF50E39F3C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573B-2718-4ECC-A05F-4E0CAE3857E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425" y="925966"/>
            <a:ext cx="7677150" cy="935037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2038-AC20-44BB-BBA1-CF50E39F3C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573B-2718-4ECC-A05F-4E0CAE3857E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09508" y="533400"/>
            <a:ext cx="4303791" cy="6324600"/>
          </a:xfrm>
          <a:noFill/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zh-CN" altLang="en-US"/>
              <a:t>单击图标添加图片</a:t>
            </a:r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4593" y="1243465"/>
            <a:ext cx="7677150" cy="935037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2038-AC20-44BB-BBA1-CF50E39F3C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573B-2718-4ECC-A05F-4E0CAE3857E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653463" y="2521744"/>
            <a:ext cx="2971799" cy="16787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zh-CN" altLang="en-US"/>
              <a:t>单击图标添加图片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2038-AC20-44BB-BBA1-CF50E39F3C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573B-2718-4ECC-A05F-4E0CAE3857E1}" type="slidenum">
              <a:rPr lang="zh-CN" altLang="en-US" smtClean="0"/>
            </a:fld>
            <a:endParaRPr lang="zh-CN" altLang="en-US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886450" y="2092326"/>
            <a:ext cx="4127500" cy="23241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zh-CN" altLang="en-US"/>
              <a:t>单击图标添加图片</a:t>
            </a:r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309" y="1613603"/>
            <a:ext cx="7677150" cy="935037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425" y="925966"/>
            <a:ext cx="7677150" cy="935037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2038-AC20-44BB-BBA1-CF50E39F3C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573B-2718-4ECC-A05F-4E0CAE3857E1}" type="slidenum">
              <a:rPr lang="zh-CN" altLang="en-US" smtClean="0"/>
            </a:fld>
            <a:endParaRPr lang="zh-CN" altLang="en-US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54869" y="2595563"/>
            <a:ext cx="4405312" cy="276225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zh-CN" altLang="en-US"/>
              <a:t>单击图标添加图片</a:t>
            </a:r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3800474"/>
            <a:ext cx="12192000" cy="30575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ctr">
              <a:defRPr sz="1200"/>
            </a:lvl1pPr>
          </a:lstStyle>
          <a:p>
            <a:r>
              <a:rPr lang="zh-CN" altLang="en-US"/>
              <a:t>单击图标添加图片</a:t>
            </a:r>
            <a:endParaRPr lang="en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425" y="925966"/>
            <a:ext cx="7677150" cy="935037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2038-AC20-44BB-BBA1-CF50E39F3C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573B-2718-4ECC-A05F-4E0CAE3857E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2038-AC20-44BB-BBA1-CF50E39F3C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573B-2718-4ECC-A05F-4E0CAE3857E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981200" y="246380"/>
            <a:ext cx="9973310" cy="6373495"/>
          </a:xfrm>
          <a:custGeom>
            <a:avLst/>
            <a:gdLst>
              <a:gd name="connsiteX0" fmla="*/ 0 w 10210800"/>
              <a:gd name="connsiteY0" fmla="*/ 0 h 6858000"/>
              <a:gd name="connsiteX1" fmla="*/ 10210800 w 10210800"/>
              <a:gd name="connsiteY1" fmla="*/ 0 h 6858000"/>
              <a:gd name="connsiteX2" fmla="*/ 10210800 w 10210800"/>
              <a:gd name="connsiteY2" fmla="*/ 6858000 h 6858000"/>
              <a:gd name="connsiteX3" fmla="*/ 0 w 102108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10800" h="6858000">
                <a:moveTo>
                  <a:pt x="0" y="0"/>
                </a:moveTo>
                <a:lnTo>
                  <a:pt x="10210800" y="0"/>
                </a:lnTo>
                <a:lnTo>
                  <a:pt x="102108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us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8999"/>
          </a:xfrm>
          <a:custGeom>
            <a:avLst/>
            <a:gdLst>
              <a:gd name="connsiteX0" fmla="*/ 0 w 4381500"/>
              <a:gd name="connsiteY0" fmla="*/ 0 h 2619375"/>
              <a:gd name="connsiteX1" fmla="*/ 4381500 w 4381500"/>
              <a:gd name="connsiteY1" fmla="*/ 0 h 2619375"/>
              <a:gd name="connsiteX2" fmla="*/ 4381500 w 4381500"/>
              <a:gd name="connsiteY2" fmla="*/ 2619375 h 2619375"/>
              <a:gd name="connsiteX3" fmla="*/ 0 w 4381500"/>
              <a:gd name="connsiteY3" fmla="*/ 2619375 h 261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0" h="2619375">
                <a:moveTo>
                  <a:pt x="0" y="0"/>
                </a:moveTo>
                <a:lnTo>
                  <a:pt x="4381500" y="0"/>
                </a:lnTo>
                <a:lnTo>
                  <a:pt x="4381500" y="2619375"/>
                </a:lnTo>
                <a:lnTo>
                  <a:pt x="0" y="261937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U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8"/>
          <p:cNvSpPr/>
          <p:nvPr/>
        </p:nvSpPr>
        <p:spPr>
          <a:xfrm rot="16200000">
            <a:off x="7754787" y="751418"/>
            <a:ext cx="3936086" cy="4938343"/>
          </a:xfrm>
          <a:prstGeom prst="round2SameRect">
            <a:avLst>
              <a:gd name="adj1" fmla="val 3241"/>
              <a:gd name="adj2" fmla="val 0"/>
            </a:avLst>
          </a:prstGeom>
          <a:gradFill>
            <a:gsLst>
              <a:gs pos="10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  <a:effectLst>
            <a:outerShdw blurRad="7620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02400" cy="6858000"/>
          </a:xfrm>
          <a:custGeom>
            <a:avLst/>
            <a:gdLst>
              <a:gd name="connsiteX0" fmla="*/ 0 w 4381500"/>
              <a:gd name="connsiteY0" fmla="*/ 0 h 2619375"/>
              <a:gd name="connsiteX1" fmla="*/ 4381500 w 4381500"/>
              <a:gd name="connsiteY1" fmla="*/ 0 h 2619375"/>
              <a:gd name="connsiteX2" fmla="*/ 4381500 w 4381500"/>
              <a:gd name="connsiteY2" fmla="*/ 2619375 h 2619375"/>
              <a:gd name="connsiteX3" fmla="*/ 0 w 4381500"/>
              <a:gd name="connsiteY3" fmla="*/ 2619375 h 261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0" h="2619375">
                <a:moveTo>
                  <a:pt x="0" y="0"/>
                </a:moveTo>
                <a:lnTo>
                  <a:pt x="4381500" y="0"/>
                </a:lnTo>
                <a:lnTo>
                  <a:pt x="4381500" y="2619375"/>
                </a:lnTo>
                <a:lnTo>
                  <a:pt x="0" y="261937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ckup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3952875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439151" y="2494757"/>
            <a:ext cx="1304925" cy="2715418"/>
          </a:xfrm>
          <a:custGeom>
            <a:avLst/>
            <a:gdLst>
              <a:gd name="connsiteX0" fmla="*/ 153994 w 1304925"/>
              <a:gd name="connsiteY0" fmla="*/ 0 h 2715418"/>
              <a:gd name="connsiteX1" fmla="*/ 1150931 w 1304925"/>
              <a:gd name="connsiteY1" fmla="*/ 0 h 2715418"/>
              <a:gd name="connsiteX2" fmla="*/ 1304925 w 1304925"/>
              <a:gd name="connsiteY2" fmla="*/ 153994 h 2715418"/>
              <a:gd name="connsiteX3" fmla="*/ 1304925 w 1304925"/>
              <a:gd name="connsiteY3" fmla="*/ 2561424 h 2715418"/>
              <a:gd name="connsiteX4" fmla="*/ 1150931 w 1304925"/>
              <a:gd name="connsiteY4" fmla="*/ 2715418 h 2715418"/>
              <a:gd name="connsiteX5" fmla="*/ 153994 w 1304925"/>
              <a:gd name="connsiteY5" fmla="*/ 2715418 h 2715418"/>
              <a:gd name="connsiteX6" fmla="*/ 0 w 1304925"/>
              <a:gd name="connsiteY6" fmla="*/ 2561424 h 2715418"/>
              <a:gd name="connsiteX7" fmla="*/ 0 w 1304925"/>
              <a:gd name="connsiteY7" fmla="*/ 153994 h 2715418"/>
              <a:gd name="connsiteX8" fmla="*/ 153994 w 1304925"/>
              <a:gd name="connsiteY8" fmla="*/ 0 h 271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925" h="2715418">
                <a:moveTo>
                  <a:pt x="153994" y="0"/>
                </a:moveTo>
                <a:lnTo>
                  <a:pt x="1150931" y="0"/>
                </a:lnTo>
                <a:cubicBezTo>
                  <a:pt x="1235980" y="0"/>
                  <a:pt x="1304925" y="68945"/>
                  <a:pt x="1304925" y="153994"/>
                </a:cubicBezTo>
                <a:lnTo>
                  <a:pt x="1304925" y="2561424"/>
                </a:lnTo>
                <a:cubicBezTo>
                  <a:pt x="1304925" y="2646473"/>
                  <a:pt x="1235980" y="2715418"/>
                  <a:pt x="1150931" y="2715418"/>
                </a:cubicBezTo>
                <a:lnTo>
                  <a:pt x="153994" y="2715418"/>
                </a:lnTo>
                <a:cubicBezTo>
                  <a:pt x="68945" y="2715418"/>
                  <a:pt x="0" y="2646473"/>
                  <a:pt x="0" y="2561424"/>
                </a:cubicBezTo>
                <a:lnTo>
                  <a:pt x="0" y="153994"/>
                </a:lnTo>
                <a:cubicBezTo>
                  <a:pt x="0" y="68945"/>
                  <a:pt x="68945" y="0"/>
                  <a:pt x="15399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3028950" y="2314575"/>
            <a:ext cx="4381500" cy="2619375"/>
          </a:xfrm>
          <a:custGeom>
            <a:avLst/>
            <a:gdLst>
              <a:gd name="connsiteX0" fmla="*/ 0 w 4381500"/>
              <a:gd name="connsiteY0" fmla="*/ 0 h 2619375"/>
              <a:gd name="connsiteX1" fmla="*/ 4381500 w 4381500"/>
              <a:gd name="connsiteY1" fmla="*/ 0 h 2619375"/>
              <a:gd name="connsiteX2" fmla="*/ 4381500 w 4381500"/>
              <a:gd name="connsiteY2" fmla="*/ 2619375 h 2619375"/>
              <a:gd name="connsiteX3" fmla="*/ 0 w 4381500"/>
              <a:gd name="connsiteY3" fmla="*/ 2619375 h 261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0" h="2619375">
                <a:moveTo>
                  <a:pt x="0" y="0"/>
                </a:moveTo>
                <a:lnTo>
                  <a:pt x="4381500" y="0"/>
                </a:lnTo>
                <a:lnTo>
                  <a:pt x="4381500" y="2619375"/>
                </a:lnTo>
                <a:lnTo>
                  <a:pt x="0" y="261937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Single Corner Rounded 10"/>
          <p:cNvSpPr/>
          <p:nvPr/>
        </p:nvSpPr>
        <p:spPr>
          <a:xfrm>
            <a:off x="3896" y="0"/>
            <a:ext cx="3615604" cy="68580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52548" y="909378"/>
            <a:ext cx="5039246" cy="5039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21655" y="1278485"/>
            <a:ext cx="4301032" cy="4301032"/>
          </a:xfrm>
          <a:custGeom>
            <a:avLst/>
            <a:gdLst>
              <a:gd name="connsiteX0" fmla="*/ 2150516 w 4301032"/>
              <a:gd name="connsiteY0" fmla="*/ 0 h 4301032"/>
              <a:gd name="connsiteX1" fmla="*/ 4301032 w 4301032"/>
              <a:gd name="connsiteY1" fmla="*/ 2150516 h 4301032"/>
              <a:gd name="connsiteX2" fmla="*/ 2150516 w 4301032"/>
              <a:gd name="connsiteY2" fmla="*/ 4301032 h 4301032"/>
              <a:gd name="connsiteX3" fmla="*/ 0 w 4301032"/>
              <a:gd name="connsiteY3" fmla="*/ 2150516 h 4301032"/>
              <a:gd name="connsiteX4" fmla="*/ 2150516 w 4301032"/>
              <a:gd name="connsiteY4" fmla="*/ 0 h 430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1032" h="4301032">
                <a:moveTo>
                  <a:pt x="2150516" y="0"/>
                </a:moveTo>
                <a:cubicBezTo>
                  <a:pt x="3338213" y="0"/>
                  <a:pt x="4301032" y="962819"/>
                  <a:pt x="4301032" y="2150516"/>
                </a:cubicBezTo>
                <a:cubicBezTo>
                  <a:pt x="4301032" y="3338213"/>
                  <a:pt x="3338213" y="4301032"/>
                  <a:pt x="2150516" y="4301032"/>
                </a:cubicBezTo>
                <a:cubicBezTo>
                  <a:pt x="962819" y="4301032"/>
                  <a:pt x="0" y="3338213"/>
                  <a:pt x="0" y="2150516"/>
                </a:cubicBezTo>
                <a:cubicBezTo>
                  <a:pt x="0" y="962819"/>
                  <a:pt x="962819" y="0"/>
                  <a:pt x="2150516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98BC-FC00-4A48-9670-D4162D75E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4186-13C1-4BF4-9994-87F626B0926C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out us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Top Corners Rounded 28"/>
          <p:cNvSpPr/>
          <p:nvPr/>
        </p:nvSpPr>
        <p:spPr>
          <a:xfrm rot="16200000">
            <a:off x="5334558" y="557"/>
            <a:ext cx="6858003" cy="6856878"/>
          </a:xfrm>
          <a:prstGeom prst="round2SameRect">
            <a:avLst>
              <a:gd name="adj1" fmla="val 19445"/>
              <a:gd name="adj2" fmla="val 0"/>
            </a:avLst>
          </a:prstGeom>
          <a:gradFill>
            <a:gsLst>
              <a:gs pos="100000">
                <a:schemeClr val="accent3">
                  <a:lumMod val="75000"/>
                </a:schemeClr>
              </a:gs>
              <a:gs pos="0">
                <a:schemeClr val="accent3"/>
              </a:gs>
            </a:gsLst>
            <a:lin ang="2700000" scaled="1"/>
          </a:gradFill>
          <a:ln>
            <a:noFill/>
          </a:ln>
          <a:effectLst>
            <a:outerShdw blurRad="7620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069306" y="1106093"/>
            <a:ext cx="2251710" cy="2909037"/>
          </a:xfrm>
          <a:custGeom>
            <a:avLst/>
            <a:gdLst>
              <a:gd name="connsiteX0" fmla="*/ 2251710 w 2251710"/>
              <a:gd name="connsiteY0" fmla="*/ 0 h 2909037"/>
              <a:gd name="connsiteX1" fmla="*/ 2251710 w 2251710"/>
              <a:gd name="connsiteY1" fmla="*/ 2468040 h 2909037"/>
              <a:gd name="connsiteX2" fmla="*/ 0 w 2251710"/>
              <a:gd name="connsiteY2" fmla="*/ 2909037 h 2909037"/>
              <a:gd name="connsiteX3" fmla="*/ 0 w 2251710"/>
              <a:gd name="connsiteY3" fmla="*/ 440997 h 290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710" h="2909037">
                <a:moveTo>
                  <a:pt x="2251710" y="0"/>
                </a:moveTo>
                <a:lnTo>
                  <a:pt x="2251710" y="2468040"/>
                </a:lnTo>
                <a:lnTo>
                  <a:pt x="0" y="2909037"/>
                </a:lnTo>
                <a:lnTo>
                  <a:pt x="0" y="44099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6181257" y="1106093"/>
            <a:ext cx="2251710" cy="2909037"/>
          </a:xfrm>
          <a:custGeom>
            <a:avLst/>
            <a:gdLst>
              <a:gd name="connsiteX0" fmla="*/ 2251710 w 2251710"/>
              <a:gd name="connsiteY0" fmla="*/ 0 h 2909037"/>
              <a:gd name="connsiteX1" fmla="*/ 2251710 w 2251710"/>
              <a:gd name="connsiteY1" fmla="*/ 2468040 h 2909037"/>
              <a:gd name="connsiteX2" fmla="*/ 0 w 2251710"/>
              <a:gd name="connsiteY2" fmla="*/ 2909037 h 2909037"/>
              <a:gd name="connsiteX3" fmla="*/ 0 w 2251710"/>
              <a:gd name="connsiteY3" fmla="*/ 440997 h 290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710" h="2909037">
                <a:moveTo>
                  <a:pt x="2251710" y="0"/>
                </a:moveTo>
                <a:lnTo>
                  <a:pt x="2251710" y="2468040"/>
                </a:lnTo>
                <a:lnTo>
                  <a:pt x="0" y="2909037"/>
                </a:lnTo>
                <a:lnTo>
                  <a:pt x="0" y="44099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ckup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3896" y="0"/>
            <a:ext cx="3615604" cy="6858000"/>
          </a:xfrm>
          <a:custGeom>
            <a:avLst/>
            <a:gdLst>
              <a:gd name="connsiteX0" fmla="*/ 0 w 3615604"/>
              <a:gd name="connsiteY0" fmla="*/ 0 h 6858000"/>
              <a:gd name="connsiteX1" fmla="*/ 2311781 w 3615604"/>
              <a:gd name="connsiteY1" fmla="*/ 0 h 6858000"/>
              <a:gd name="connsiteX2" fmla="*/ 3615604 w 3615604"/>
              <a:gd name="connsiteY2" fmla="*/ 1303823 h 6858000"/>
              <a:gd name="connsiteX3" fmla="*/ 3615604 w 3615604"/>
              <a:gd name="connsiteY3" fmla="*/ 6858000 h 6858000"/>
              <a:gd name="connsiteX4" fmla="*/ 0 w 36156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5604" h="6858000">
                <a:moveTo>
                  <a:pt x="0" y="0"/>
                </a:moveTo>
                <a:lnTo>
                  <a:pt x="2311781" y="0"/>
                </a:lnTo>
                <a:cubicBezTo>
                  <a:pt x="3031863" y="0"/>
                  <a:pt x="3615604" y="583741"/>
                  <a:pt x="3615604" y="1303823"/>
                </a:cubicBezTo>
                <a:lnTo>
                  <a:pt x="3615604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691114" y="2100712"/>
            <a:ext cx="4559300" cy="2524760"/>
          </a:xfrm>
          <a:custGeom>
            <a:avLst/>
            <a:gdLst>
              <a:gd name="connsiteX0" fmla="*/ 0 w 4381500"/>
              <a:gd name="connsiteY0" fmla="*/ 0 h 2619375"/>
              <a:gd name="connsiteX1" fmla="*/ 4381500 w 4381500"/>
              <a:gd name="connsiteY1" fmla="*/ 0 h 2619375"/>
              <a:gd name="connsiteX2" fmla="*/ 4381500 w 4381500"/>
              <a:gd name="connsiteY2" fmla="*/ 2619375 h 2619375"/>
              <a:gd name="connsiteX3" fmla="*/ 0 w 4381500"/>
              <a:gd name="connsiteY3" fmla="*/ 2619375 h 261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0" h="2619375">
                <a:moveTo>
                  <a:pt x="0" y="0"/>
                </a:moveTo>
                <a:lnTo>
                  <a:pt x="4381500" y="0"/>
                </a:lnTo>
                <a:lnTo>
                  <a:pt x="4381500" y="2619375"/>
                </a:lnTo>
                <a:lnTo>
                  <a:pt x="0" y="261937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133474" y="1"/>
            <a:ext cx="9925048" cy="3169942"/>
          </a:xfrm>
          <a:custGeom>
            <a:avLst/>
            <a:gdLst>
              <a:gd name="connsiteX0" fmla="*/ 0 w 9925048"/>
              <a:gd name="connsiteY0" fmla="*/ 0 h 3169942"/>
              <a:gd name="connsiteX1" fmla="*/ 9925048 w 9925048"/>
              <a:gd name="connsiteY1" fmla="*/ 0 h 3169942"/>
              <a:gd name="connsiteX2" fmla="*/ 9925048 w 9925048"/>
              <a:gd name="connsiteY2" fmla="*/ 3066348 h 3169942"/>
              <a:gd name="connsiteX3" fmla="*/ 9821454 w 9925048"/>
              <a:gd name="connsiteY3" fmla="*/ 3169942 h 3169942"/>
              <a:gd name="connsiteX4" fmla="*/ 103593 w 9925048"/>
              <a:gd name="connsiteY4" fmla="*/ 3169942 h 3169942"/>
              <a:gd name="connsiteX5" fmla="*/ 8140 w 9925048"/>
              <a:gd name="connsiteY5" fmla="*/ 3106671 h 3169942"/>
              <a:gd name="connsiteX6" fmla="*/ 0 w 9925048"/>
              <a:gd name="connsiteY6" fmla="*/ 3066353 h 316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25048" h="3169942">
                <a:moveTo>
                  <a:pt x="0" y="0"/>
                </a:moveTo>
                <a:lnTo>
                  <a:pt x="9925048" y="0"/>
                </a:lnTo>
                <a:lnTo>
                  <a:pt x="9925048" y="3066348"/>
                </a:lnTo>
                <a:cubicBezTo>
                  <a:pt x="9925048" y="3123561"/>
                  <a:pt x="9878667" y="3169942"/>
                  <a:pt x="9821454" y="3169942"/>
                </a:cubicBezTo>
                <a:lnTo>
                  <a:pt x="103593" y="3169942"/>
                </a:lnTo>
                <a:cubicBezTo>
                  <a:pt x="60683" y="3169942"/>
                  <a:pt x="23867" y="3143853"/>
                  <a:pt x="8140" y="3106671"/>
                </a:cubicBezTo>
                <a:lnTo>
                  <a:pt x="0" y="306635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096000" y="278780"/>
            <a:ext cx="5824654" cy="6300439"/>
          </a:xfrm>
          <a:custGeom>
            <a:avLst/>
            <a:gdLst>
              <a:gd name="connsiteX0" fmla="*/ 0 w 5905500"/>
              <a:gd name="connsiteY0" fmla="*/ 0 h 6502400"/>
              <a:gd name="connsiteX1" fmla="*/ 5905500 w 5905500"/>
              <a:gd name="connsiteY1" fmla="*/ 0 h 6502400"/>
              <a:gd name="connsiteX2" fmla="*/ 5905500 w 5905500"/>
              <a:gd name="connsiteY2" fmla="*/ 6502400 h 6502400"/>
              <a:gd name="connsiteX3" fmla="*/ 2952750 w 5905500"/>
              <a:gd name="connsiteY3" fmla="*/ 6502400 h 6502400"/>
              <a:gd name="connsiteX4" fmla="*/ 0 w 5905500"/>
              <a:gd name="connsiteY4" fmla="*/ 3549650 h 650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5500" h="6502400">
                <a:moveTo>
                  <a:pt x="0" y="0"/>
                </a:moveTo>
                <a:lnTo>
                  <a:pt x="5905500" y="0"/>
                </a:lnTo>
                <a:lnTo>
                  <a:pt x="5905500" y="6502400"/>
                </a:lnTo>
                <a:lnTo>
                  <a:pt x="2952750" y="6502400"/>
                </a:lnTo>
                <a:cubicBezTo>
                  <a:pt x="1321991" y="6502400"/>
                  <a:pt x="0" y="5180409"/>
                  <a:pt x="0" y="354965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rmAutofit/>
          </a:bodyPr>
          <a:lstStyle>
            <a:lvl1pPr marL="0" indent="0">
              <a:buNone/>
              <a:defRPr sz="1200">
                <a:noFill/>
              </a:defRPr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658698" cy="6858000"/>
          </a:xfrm>
          <a:custGeom>
            <a:avLst/>
            <a:gdLst>
              <a:gd name="connsiteX0" fmla="*/ 0 w 4381500"/>
              <a:gd name="connsiteY0" fmla="*/ 0 h 2619375"/>
              <a:gd name="connsiteX1" fmla="*/ 4381500 w 4381500"/>
              <a:gd name="connsiteY1" fmla="*/ 0 h 2619375"/>
              <a:gd name="connsiteX2" fmla="*/ 4381500 w 4381500"/>
              <a:gd name="connsiteY2" fmla="*/ 2619375 h 2619375"/>
              <a:gd name="connsiteX3" fmla="*/ 0 w 4381500"/>
              <a:gd name="connsiteY3" fmla="*/ 2619375 h 261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0" h="2619375">
                <a:moveTo>
                  <a:pt x="0" y="0"/>
                </a:moveTo>
                <a:lnTo>
                  <a:pt x="4381500" y="0"/>
                </a:lnTo>
                <a:lnTo>
                  <a:pt x="4381500" y="2619375"/>
                </a:lnTo>
                <a:lnTo>
                  <a:pt x="0" y="261937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543434" y="763362"/>
            <a:ext cx="4186651" cy="6094638"/>
          </a:xfrm>
          <a:custGeom>
            <a:avLst/>
            <a:gdLst>
              <a:gd name="connsiteX0" fmla="*/ 0 w 4381500"/>
              <a:gd name="connsiteY0" fmla="*/ 0 h 2619375"/>
              <a:gd name="connsiteX1" fmla="*/ 4381500 w 4381500"/>
              <a:gd name="connsiteY1" fmla="*/ 0 h 2619375"/>
              <a:gd name="connsiteX2" fmla="*/ 4381500 w 4381500"/>
              <a:gd name="connsiteY2" fmla="*/ 2619375 h 2619375"/>
              <a:gd name="connsiteX3" fmla="*/ 0 w 4381500"/>
              <a:gd name="connsiteY3" fmla="*/ 2619375 h 261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1500" h="2619375">
                <a:moveTo>
                  <a:pt x="0" y="0"/>
                </a:moveTo>
                <a:lnTo>
                  <a:pt x="4381500" y="0"/>
                </a:lnTo>
                <a:lnTo>
                  <a:pt x="4381500" y="2619375"/>
                </a:lnTo>
                <a:lnTo>
                  <a:pt x="0" y="2619375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rvic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32914" cy="6858000"/>
          </a:xfrm>
          <a:custGeom>
            <a:avLst/>
            <a:gdLst>
              <a:gd name="connsiteX0" fmla="*/ 0 w 7532914"/>
              <a:gd name="connsiteY0" fmla="*/ 0 h 6858000"/>
              <a:gd name="connsiteX1" fmla="*/ 7532914 w 7532914"/>
              <a:gd name="connsiteY1" fmla="*/ 0 h 6858000"/>
              <a:gd name="connsiteX2" fmla="*/ 4680603 w 7532914"/>
              <a:gd name="connsiteY2" fmla="*/ 6858000 h 6858000"/>
              <a:gd name="connsiteX3" fmla="*/ 0 w 753291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2914" h="6858000">
                <a:moveTo>
                  <a:pt x="0" y="0"/>
                </a:moveTo>
                <a:lnTo>
                  <a:pt x="7532914" y="0"/>
                </a:lnTo>
                <a:lnTo>
                  <a:pt x="4680603" y="6858000"/>
                </a:lnTo>
                <a:lnTo>
                  <a:pt x="0" y="6858000"/>
                </a:lnTo>
                <a:close/>
              </a:path>
            </a:pathLst>
          </a:custGeom>
          <a:pattFill prst="pct75">
            <a:fgClr>
              <a:schemeClr val="accent3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685799"/>
            <a:ext cx="4781550" cy="5486402"/>
          </a:xfrm>
          <a:custGeom>
            <a:avLst/>
            <a:gdLst>
              <a:gd name="connsiteX0" fmla="*/ 0 w 4781550"/>
              <a:gd name="connsiteY0" fmla="*/ 0 h 5486402"/>
              <a:gd name="connsiteX1" fmla="*/ 2324100 w 4781550"/>
              <a:gd name="connsiteY1" fmla="*/ 0 h 5486402"/>
              <a:gd name="connsiteX2" fmla="*/ 2324100 w 4781550"/>
              <a:gd name="connsiteY2" fmla="*/ 3863 h 5486402"/>
              <a:gd name="connsiteX3" fmla="*/ 2390775 w 4781550"/>
              <a:gd name="connsiteY3" fmla="*/ 0 h 5486402"/>
              <a:gd name="connsiteX4" fmla="*/ 4781550 w 4781550"/>
              <a:gd name="connsiteY4" fmla="*/ 2743201 h 5486402"/>
              <a:gd name="connsiteX5" fmla="*/ 2390775 w 4781550"/>
              <a:gd name="connsiteY5" fmla="*/ 5486402 h 5486402"/>
              <a:gd name="connsiteX6" fmla="*/ 2324100 w 4781550"/>
              <a:gd name="connsiteY6" fmla="*/ 5482539 h 5486402"/>
              <a:gd name="connsiteX7" fmla="*/ 2324100 w 4781550"/>
              <a:gd name="connsiteY7" fmla="*/ 5486402 h 5486402"/>
              <a:gd name="connsiteX8" fmla="*/ 0 w 4781550"/>
              <a:gd name="connsiteY8" fmla="*/ 5486402 h 5486402"/>
              <a:gd name="connsiteX9" fmla="*/ 0 w 4781550"/>
              <a:gd name="connsiteY9" fmla="*/ 2743201 h 548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81550" h="5486402">
                <a:moveTo>
                  <a:pt x="0" y="0"/>
                </a:moveTo>
                <a:lnTo>
                  <a:pt x="2324100" y="0"/>
                </a:lnTo>
                <a:lnTo>
                  <a:pt x="2324100" y="3863"/>
                </a:lnTo>
                <a:lnTo>
                  <a:pt x="2390775" y="0"/>
                </a:lnTo>
                <a:cubicBezTo>
                  <a:pt x="3711164" y="0"/>
                  <a:pt x="4781550" y="1228173"/>
                  <a:pt x="4781550" y="2743201"/>
                </a:cubicBezTo>
                <a:cubicBezTo>
                  <a:pt x="4781550" y="4258229"/>
                  <a:pt x="3711164" y="5486402"/>
                  <a:pt x="2390775" y="5486402"/>
                </a:cubicBezTo>
                <a:lnTo>
                  <a:pt x="2324100" y="5482539"/>
                </a:lnTo>
                <a:lnTo>
                  <a:pt x="2324100" y="5486402"/>
                </a:lnTo>
                <a:lnTo>
                  <a:pt x="0" y="5486402"/>
                </a:lnTo>
                <a:lnTo>
                  <a:pt x="0" y="274320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>
              <a:defRPr sz="1100"/>
            </a:lvl1pPr>
          </a:lstStyle>
          <a:p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714750" y="2"/>
            <a:ext cx="8477250" cy="4040220"/>
          </a:xfrm>
          <a:custGeom>
            <a:avLst/>
            <a:gdLst>
              <a:gd name="connsiteX0" fmla="*/ 0 w 8477250"/>
              <a:gd name="connsiteY0" fmla="*/ 0 h 4040220"/>
              <a:gd name="connsiteX1" fmla="*/ 8477250 w 8477250"/>
              <a:gd name="connsiteY1" fmla="*/ 0 h 4040220"/>
              <a:gd name="connsiteX2" fmla="*/ 8477250 w 8477250"/>
              <a:gd name="connsiteY2" fmla="*/ 2103657 h 4040220"/>
              <a:gd name="connsiteX3" fmla="*/ 8447446 w 8477250"/>
              <a:gd name="connsiteY3" fmla="*/ 2145568 h 4040220"/>
              <a:gd name="connsiteX4" fmla="*/ 4667731 w 8477250"/>
              <a:gd name="connsiteY4" fmla="*/ 4040220 h 4040220"/>
              <a:gd name="connsiteX5" fmla="*/ 5307 w 8477250"/>
              <a:gd name="connsiteY5" fmla="*/ 41767 h 404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77250" h="4040220">
                <a:moveTo>
                  <a:pt x="0" y="0"/>
                </a:moveTo>
                <a:lnTo>
                  <a:pt x="8477250" y="0"/>
                </a:lnTo>
                <a:lnTo>
                  <a:pt x="8477250" y="2103657"/>
                </a:lnTo>
                <a:lnTo>
                  <a:pt x="8447446" y="2145568"/>
                </a:lnTo>
                <a:cubicBezTo>
                  <a:pt x="7587286" y="3295739"/>
                  <a:pt x="6214450" y="4040220"/>
                  <a:pt x="4667731" y="4040220"/>
                </a:cubicBezTo>
                <a:cubicBezTo>
                  <a:pt x="2306949" y="4040220"/>
                  <a:pt x="351252" y="2305846"/>
                  <a:pt x="5307" y="41767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29000"/>
            <a:ext cx="33528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00" y="1619250"/>
            <a:ext cx="4591050" cy="4591050"/>
          </a:xfrm>
          <a:custGeom>
            <a:avLst/>
            <a:gdLst>
              <a:gd name="connsiteX0" fmla="*/ 2295525 w 4591050"/>
              <a:gd name="connsiteY0" fmla="*/ 0 h 4591050"/>
              <a:gd name="connsiteX1" fmla="*/ 4591050 w 4591050"/>
              <a:gd name="connsiteY1" fmla="*/ 0 h 4591050"/>
              <a:gd name="connsiteX2" fmla="*/ 4591050 w 4591050"/>
              <a:gd name="connsiteY2" fmla="*/ 2295525 h 4591050"/>
              <a:gd name="connsiteX3" fmla="*/ 2295525 w 4591050"/>
              <a:gd name="connsiteY3" fmla="*/ 4591050 h 4591050"/>
              <a:gd name="connsiteX4" fmla="*/ 0 w 4591050"/>
              <a:gd name="connsiteY4" fmla="*/ 2295525 h 4591050"/>
              <a:gd name="connsiteX5" fmla="*/ 2295525 w 4591050"/>
              <a:gd name="connsiteY5" fmla="*/ 0 h 459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050" h="4591050">
                <a:moveTo>
                  <a:pt x="2295525" y="0"/>
                </a:moveTo>
                <a:lnTo>
                  <a:pt x="4591050" y="0"/>
                </a:lnTo>
                <a:lnTo>
                  <a:pt x="4591050" y="2295525"/>
                </a:lnTo>
                <a:cubicBezTo>
                  <a:pt x="4591050" y="3563308"/>
                  <a:pt x="3563308" y="4591050"/>
                  <a:pt x="2295525" y="4591050"/>
                </a:cubicBezTo>
                <a:cubicBezTo>
                  <a:pt x="1027742" y="4591050"/>
                  <a:pt x="0" y="3563308"/>
                  <a:pt x="0" y="2295525"/>
                </a:cubicBezTo>
                <a:cubicBezTo>
                  <a:pt x="0" y="1027742"/>
                  <a:pt x="1027742" y="0"/>
                  <a:pt x="229552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/>
        </p:nvSpPr>
        <p:spPr>
          <a:xfrm>
            <a:off x="7348328" y="1287507"/>
            <a:ext cx="4256482" cy="4256482"/>
          </a:xfrm>
          <a:custGeom>
            <a:avLst/>
            <a:gdLst>
              <a:gd name="connsiteX0" fmla="*/ 2128241 w 4256482"/>
              <a:gd name="connsiteY0" fmla="*/ 0 h 4256482"/>
              <a:gd name="connsiteX1" fmla="*/ 4256482 w 4256482"/>
              <a:gd name="connsiteY1" fmla="*/ 2128241 h 4256482"/>
              <a:gd name="connsiteX2" fmla="*/ 2128241 w 4256482"/>
              <a:gd name="connsiteY2" fmla="*/ 4256482 h 4256482"/>
              <a:gd name="connsiteX3" fmla="*/ 0 w 4256482"/>
              <a:gd name="connsiteY3" fmla="*/ 2128241 h 4256482"/>
              <a:gd name="connsiteX4" fmla="*/ 2128241 w 4256482"/>
              <a:gd name="connsiteY4" fmla="*/ 0 h 425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6482" h="4256482">
                <a:moveTo>
                  <a:pt x="2128241" y="0"/>
                </a:moveTo>
                <a:cubicBezTo>
                  <a:pt x="3303636" y="0"/>
                  <a:pt x="4256482" y="952846"/>
                  <a:pt x="4256482" y="2128241"/>
                </a:cubicBezTo>
                <a:cubicBezTo>
                  <a:pt x="4256482" y="3303636"/>
                  <a:pt x="3303636" y="4256482"/>
                  <a:pt x="2128241" y="4256482"/>
                </a:cubicBezTo>
                <a:cubicBezTo>
                  <a:pt x="952846" y="4256482"/>
                  <a:pt x="0" y="3303636"/>
                  <a:pt x="0" y="2128241"/>
                </a:cubicBezTo>
                <a:cubicBezTo>
                  <a:pt x="0" y="952846"/>
                  <a:pt x="952846" y="0"/>
                  <a:pt x="21282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lt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186278" y="1287507"/>
            <a:ext cx="4256482" cy="4256482"/>
          </a:xfrm>
          <a:custGeom>
            <a:avLst/>
            <a:gdLst>
              <a:gd name="connsiteX0" fmla="*/ 2128241 w 4256482"/>
              <a:gd name="connsiteY0" fmla="*/ 0 h 4256482"/>
              <a:gd name="connsiteX1" fmla="*/ 4256482 w 4256482"/>
              <a:gd name="connsiteY1" fmla="*/ 2128241 h 4256482"/>
              <a:gd name="connsiteX2" fmla="*/ 2128241 w 4256482"/>
              <a:gd name="connsiteY2" fmla="*/ 4256482 h 4256482"/>
              <a:gd name="connsiteX3" fmla="*/ 0 w 4256482"/>
              <a:gd name="connsiteY3" fmla="*/ 2128241 h 4256482"/>
              <a:gd name="connsiteX4" fmla="*/ 2128241 w 4256482"/>
              <a:gd name="connsiteY4" fmla="*/ 0 h 4256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56482" h="4256482">
                <a:moveTo>
                  <a:pt x="2128241" y="0"/>
                </a:moveTo>
                <a:cubicBezTo>
                  <a:pt x="3303636" y="0"/>
                  <a:pt x="4256482" y="952846"/>
                  <a:pt x="4256482" y="2128241"/>
                </a:cubicBezTo>
                <a:cubicBezTo>
                  <a:pt x="4256482" y="3303636"/>
                  <a:pt x="3303636" y="4256482"/>
                  <a:pt x="2128241" y="4256482"/>
                </a:cubicBezTo>
                <a:cubicBezTo>
                  <a:pt x="952846" y="4256482"/>
                  <a:pt x="0" y="3303636"/>
                  <a:pt x="0" y="2128241"/>
                </a:cubicBezTo>
                <a:cubicBezTo>
                  <a:pt x="0" y="952846"/>
                  <a:pt x="952846" y="0"/>
                  <a:pt x="2128241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425" y="925966"/>
            <a:ext cx="7677150" cy="935037"/>
          </a:xfrm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98BC-FC00-4A48-9670-D4162D75E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4186-13C1-4BF4-9994-87F626B0926C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762003"/>
            <a:ext cx="6095999" cy="6095997"/>
          </a:xfrm>
          <a:custGeom>
            <a:avLst/>
            <a:gdLst>
              <a:gd name="connsiteX0" fmla="*/ 0 w 6095999"/>
              <a:gd name="connsiteY0" fmla="*/ 0 h 6095997"/>
              <a:gd name="connsiteX1" fmla="*/ 303956 w 6095999"/>
              <a:gd name="connsiteY1" fmla="*/ 7446 h 6095997"/>
              <a:gd name="connsiteX2" fmla="*/ 6088067 w 6095999"/>
              <a:gd name="connsiteY2" fmla="*/ 5782300 h 6095997"/>
              <a:gd name="connsiteX3" fmla="*/ 6095999 w 6095999"/>
              <a:gd name="connsiteY3" fmla="*/ 6095997 h 6095997"/>
              <a:gd name="connsiteX4" fmla="*/ 0 w 6095999"/>
              <a:gd name="connsiteY4" fmla="*/ 6095997 h 6095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5999" h="6095997">
                <a:moveTo>
                  <a:pt x="0" y="0"/>
                </a:moveTo>
                <a:lnTo>
                  <a:pt x="303956" y="7446"/>
                </a:lnTo>
                <a:cubicBezTo>
                  <a:pt x="3425530" y="160729"/>
                  <a:pt x="5929899" y="2662013"/>
                  <a:pt x="6088067" y="5782300"/>
                </a:cubicBezTo>
                <a:lnTo>
                  <a:pt x="6095999" y="6095997"/>
                </a:lnTo>
                <a:lnTo>
                  <a:pt x="0" y="609599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24800" y="1646355"/>
            <a:ext cx="4267200" cy="2716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629150" cy="6858000"/>
          </a:xfrm>
          <a:custGeom>
            <a:avLst/>
            <a:gdLst>
              <a:gd name="connsiteX0" fmla="*/ 0 w 4629150"/>
              <a:gd name="connsiteY0" fmla="*/ 0 h 6858000"/>
              <a:gd name="connsiteX1" fmla="*/ 4629150 w 4629150"/>
              <a:gd name="connsiteY1" fmla="*/ 0 h 6858000"/>
              <a:gd name="connsiteX2" fmla="*/ 4629150 w 4629150"/>
              <a:gd name="connsiteY2" fmla="*/ 6858000 h 6858000"/>
              <a:gd name="connsiteX3" fmla="*/ 0 w 46291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29150" h="6858000">
                <a:moveTo>
                  <a:pt x="0" y="0"/>
                </a:moveTo>
                <a:lnTo>
                  <a:pt x="4629150" y="0"/>
                </a:lnTo>
                <a:lnTo>
                  <a:pt x="462915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/>
          <p:cNvSpPr/>
          <p:nvPr/>
        </p:nvSpPr>
        <p:spPr>
          <a:xfrm flipV="1">
            <a:off x="2419350" y="0"/>
            <a:ext cx="3676650" cy="4305300"/>
          </a:xfrm>
          <a:prstGeom prst="round2SameRect">
            <a:avLst>
              <a:gd name="adj1" fmla="val 13622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1562100"/>
            <a:ext cx="5181600" cy="4610100"/>
          </a:xfrm>
          <a:custGeom>
            <a:avLst/>
            <a:gdLst>
              <a:gd name="connsiteX0" fmla="*/ 0 w 5181600"/>
              <a:gd name="connsiteY0" fmla="*/ 0 h 4610100"/>
              <a:gd name="connsiteX1" fmla="*/ 4413235 w 5181600"/>
              <a:gd name="connsiteY1" fmla="*/ 0 h 4610100"/>
              <a:gd name="connsiteX2" fmla="*/ 5181600 w 5181600"/>
              <a:gd name="connsiteY2" fmla="*/ 768365 h 4610100"/>
              <a:gd name="connsiteX3" fmla="*/ 5181600 w 5181600"/>
              <a:gd name="connsiteY3" fmla="*/ 4610100 h 4610100"/>
              <a:gd name="connsiteX4" fmla="*/ 0 w 5181600"/>
              <a:gd name="connsiteY4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1600" h="4610100">
                <a:moveTo>
                  <a:pt x="0" y="0"/>
                </a:moveTo>
                <a:lnTo>
                  <a:pt x="4413235" y="0"/>
                </a:lnTo>
                <a:cubicBezTo>
                  <a:pt x="4837591" y="0"/>
                  <a:pt x="5181600" y="344009"/>
                  <a:pt x="5181600" y="768365"/>
                </a:cubicBezTo>
                <a:lnTo>
                  <a:pt x="5181600" y="4610100"/>
                </a:lnTo>
                <a:lnTo>
                  <a:pt x="0" y="46101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/>
          <p:cNvSpPr/>
          <p:nvPr/>
        </p:nvSpPr>
        <p:spPr>
          <a:xfrm>
            <a:off x="7896225" y="2552700"/>
            <a:ext cx="3676650" cy="4305300"/>
          </a:xfrm>
          <a:prstGeom prst="round2SameRect">
            <a:avLst>
              <a:gd name="adj1" fmla="val 13622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3638550" cy="5410200"/>
          </a:xfrm>
          <a:custGeom>
            <a:avLst/>
            <a:gdLst>
              <a:gd name="connsiteX0" fmla="*/ 0 w 3638550"/>
              <a:gd name="connsiteY0" fmla="*/ 0 h 5410200"/>
              <a:gd name="connsiteX1" fmla="*/ 3638550 w 3638550"/>
              <a:gd name="connsiteY1" fmla="*/ 0 h 5410200"/>
              <a:gd name="connsiteX2" fmla="*/ 3638550 w 3638550"/>
              <a:gd name="connsiteY2" fmla="*/ 4860924 h 5410200"/>
              <a:gd name="connsiteX3" fmla="*/ 3089274 w 3638550"/>
              <a:gd name="connsiteY3" fmla="*/ 5410200 h 5410200"/>
              <a:gd name="connsiteX4" fmla="*/ 549276 w 3638550"/>
              <a:gd name="connsiteY4" fmla="*/ 5410200 h 5410200"/>
              <a:gd name="connsiteX5" fmla="*/ 0 w 3638550"/>
              <a:gd name="connsiteY5" fmla="*/ 4860924 h 541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38550" h="5410200">
                <a:moveTo>
                  <a:pt x="0" y="0"/>
                </a:moveTo>
                <a:lnTo>
                  <a:pt x="3638550" y="0"/>
                </a:lnTo>
                <a:lnTo>
                  <a:pt x="3638550" y="4860924"/>
                </a:lnTo>
                <a:cubicBezTo>
                  <a:pt x="3638550" y="5164281"/>
                  <a:pt x="3392631" y="5410200"/>
                  <a:pt x="3089274" y="5410200"/>
                </a:cubicBezTo>
                <a:lnTo>
                  <a:pt x="549276" y="5410200"/>
                </a:lnTo>
                <a:cubicBezTo>
                  <a:pt x="245919" y="5410200"/>
                  <a:pt x="0" y="5164281"/>
                  <a:pt x="0" y="4860924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4667250" cy="6858000"/>
          </a:xfrm>
          <a:custGeom>
            <a:avLst/>
            <a:gdLst>
              <a:gd name="connsiteX0" fmla="*/ 0 w 4667250"/>
              <a:gd name="connsiteY0" fmla="*/ 0 h 6858000"/>
              <a:gd name="connsiteX1" fmla="*/ 4667250 w 4667250"/>
              <a:gd name="connsiteY1" fmla="*/ 0 h 6858000"/>
              <a:gd name="connsiteX2" fmla="*/ 4667250 w 4667250"/>
              <a:gd name="connsiteY2" fmla="*/ 6858000 h 6858000"/>
              <a:gd name="connsiteX3" fmla="*/ 0 w 46672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7250" h="6858000">
                <a:moveTo>
                  <a:pt x="0" y="0"/>
                </a:moveTo>
                <a:lnTo>
                  <a:pt x="4667250" y="0"/>
                </a:lnTo>
                <a:lnTo>
                  <a:pt x="4667250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2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1482438"/>
            <a:ext cx="5026839" cy="3893127"/>
          </a:xfrm>
          <a:custGeom>
            <a:avLst/>
            <a:gdLst>
              <a:gd name="connsiteX0" fmla="*/ 0 w 5026839"/>
              <a:gd name="connsiteY0" fmla="*/ 0 h 3893127"/>
              <a:gd name="connsiteX1" fmla="*/ 4377972 w 5026839"/>
              <a:gd name="connsiteY1" fmla="*/ 0 h 3893127"/>
              <a:gd name="connsiteX2" fmla="*/ 5026839 w 5026839"/>
              <a:gd name="connsiteY2" fmla="*/ 648867 h 3893127"/>
              <a:gd name="connsiteX3" fmla="*/ 5026839 w 5026839"/>
              <a:gd name="connsiteY3" fmla="*/ 3244260 h 3893127"/>
              <a:gd name="connsiteX4" fmla="*/ 4377972 w 5026839"/>
              <a:gd name="connsiteY4" fmla="*/ 3893127 h 3893127"/>
              <a:gd name="connsiteX5" fmla="*/ 0 w 5026839"/>
              <a:gd name="connsiteY5" fmla="*/ 3893127 h 3893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26839" h="3893127">
                <a:moveTo>
                  <a:pt x="0" y="0"/>
                </a:moveTo>
                <a:lnTo>
                  <a:pt x="4377972" y="0"/>
                </a:lnTo>
                <a:cubicBezTo>
                  <a:pt x="4736331" y="0"/>
                  <a:pt x="5026839" y="290508"/>
                  <a:pt x="5026839" y="648867"/>
                </a:cubicBezTo>
                <a:lnTo>
                  <a:pt x="5026839" y="3244260"/>
                </a:lnTo>
                <a:cubicBezTo>
                  <a:pt x="5026839" y="3602619"/>
                  <a:pt x="4736331" y="3893127"/>
                  <a:pt x="4377972" y="3893127"/>
                </a:cubicBezTo>
                <a:lnTo>
                  <a:pt x="0" y="3893127"/>
                </a:ln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813963" y="1332427"/>
            <a:ext cx="3831939" cy="5525573"/>
          </a:xfrm>
          <a:custGeom>
            <a:avLst/>
            <a:gdLst>
              <a:gd name="connsiteX0" fmla="*/ 638669 w 3831939"/>
              <a:gd name="connsiteY0" fmla="*/ 0 h 5525573"/>
              <a:gd name="connsiteX1" fmla="*/ 3193270 w 3831939"/>
              <a:gd name="connsiteY1" fmla="*/ 0 h 5525573"/>
              <a:gd name="connsiteX2" fmla="*/ 3831939 w 3831939"/>
              <a:gd name="connsiteY2" fmla="*/ 638669 h 5525573"/>
              <a:gd name="connsiteX3" fmla="*/ 3831939 w 3831939"/>
              <a:gd name="connsiteY3" fmla="*/ 5457694 h 5525573"/>
              <a:gd name="connsiteX4" fmla="*/ 3825096 w 3831939"/>
              <a:gd name="connsiteY4" fmla="*/ 5525573 h 5525573"/>
              <a:gd name="connsiteX5" fmla="*/ 6843 w 3831939"/>
              <a:gd name="connsiteY5" fmla="*/ 5525573 h 5525573"/>
              <a:gd name="connsiteX6" fmla="*/ 0 w 3831939"/>
              <a:gd name="connsiteY6" fmla="*/ 5457694 h 5525573"/>
              <a:gd name="connsiteX7" fmla="*/ 0 w 3831939"/>
              <a:gd name="connsiteY7" fmla="*/ 638669 h 5525573"/>
              <a:gd name="connsiteX8" fmla="*/ 638669 w 3831939"/>
              <a:gd name="connsiteY8" fmla="*/ 0 h 5525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939" h="5525573">
                <a:moveTo>
                  <a:pt x="638669" y="0"/>
                </a:moveTo>
                <a:lnTo>
                  <a:pt x="3193270" y="0"/>
                </a:lnTo>
                <a:cubicBezTo>
                  <a:pt x="3545997" y="0"/>
                  <a:pt x="3831939" y="285942"/>
                  <a:pt x="3831939" y="638669"/>
                </a:cubicBezTo>
                <a:lnTo>
                  <a:pt x="3831939" y="5457694"/>
                </a:lnTo>
                <a:lnTo>
                  <a:pt x="3825096" y="5525573"/>
                </a:lnTo>
                <a:lnTo>
                  <a:pt x="6843" y="5525573"/>
                </a:lnTo>
                <a:lnTo>
                  <a:pt x="0" y="5457694"/>
                </a:lnTo>
                <a:lnTo>
                  <a:pt x="0" y="638669"/>
                </a:lnTo>
                <a:cubicBezTo>
                  <a:pt x="0" y="285942"/>
                  <a:pt x="285942" y="0"/>
                  <a:pt x="638669" y="0"/>
                </a:cubicBez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0" y="5085959"/>
            <a:ext cx="12192000" cy="1772041"/>
            <a:chOff x="0" y="5085959"/>
            <a:chExt cx="12192000" cy="1772041"/>
          </a:xfrm>
        </p:grpSpPr>
        <p:grpSp>
          <p:nvGrpSpPr>
            <p:cNvPr id="3" name="Group 3"/>
            <p:cNvGrpSpPr/>
            <p:nvPr/>
          </p:nvGrpSpPr>
          <p:grpSpPr>
            <a:xfrm flipH="1">
              <a:off x="0" y="5085959"/>
              <a:ext cx="5486393" cy="1772041"/>
              <a:chOff x="5572259" y="4252480"/>
              <a:chExt cx="6124442" cy="1978123"/>
            </a:xfrm>
          </p:grpSpPr>
          <p:sp>
            <p:nvSpPr>
              <p:cNvPr id="15" name="Freeform: Shape 15"/>
              <p:cNvSpPr/>
              <p:nvPr/>
            </p:nvSpPr>
            <p:spPr>
              <a:xfrm>
                <a:off x="8765920" y="4252480"/>
                <a:ext cx="984846" cy="401603"/>
              </a:xfrm>
              <a:custGeom>
                <a:avLst/>
                <a:gdLst>
                  <a:gd name="connsiteX0" fmla="*/ 1223963 w 1223962"/>
                  <a:gd name="connsiteY0" fmla="*/ 499110 h 499110"/>
                  <a:gd name="connsiteX1" fmla="*/ 7620 w 1223962"/>
                  <a:gd name="connsiteY1" fmla="*/ 491490 h 499110"/>
                  <a:gd name="connsiteX2" fmla="*/ 0 w 1223962"/>
                  <a:gd name="connsiteY2" fmla="*/ 0 h 499110"/>
                  <a:gd name="connsiteX3" fmla="*/ 1020127 w 1223962"/>
                  <a:gd name="connsiteY3" fmla="*/ 9525 h 49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3962" h="499110">
                    <a:moveTo>
                      <a:pt x="1223963" y="499110"/>
                    </a:moveTo>
                    <a:lnTo>
                      <a:pt x="7620" y="491490"/>
                    </a:lnTo>
                    <a:lnTo>
                      <a:pt x="0" y="0"/>
                    </a:lnTo>
                    <a:lnTo>
                      <a:pt x="1020127" y="95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6"/>
              <p:cNvSpPr/>
              <p:nvPr/>
            </p:nvSpPr>
            <p:spPr>
              <a:xfrm>
                <a:off x="7640819" y="4641819"/>
                <a:ext cx="1137363" cy="401602"/>
              </a:xfrm>
              <a:custGeom>
                <a:avLst/>
                <a:gdLst>
                  <a:gd name="connsiteX0" fmla="*/ 1413510 w 1413509"/>
                  <a:gd name="connsiteY0" fmla="*/ 499110 h 499109"/>
                  <a:gd name="connsiteX1" fmla="*/ 0 w 1413509"/>
                  <a:gd name="connsiteY1" fmla="*/ 494347 h 499109"/>
                  <a:gd name="connsiteX2" fmla="*/ 189547 w 1413509"/>
                  <a:gd name="connsiteY2" fmla="*/ 0 h 499109"/>
                  <a:gd name="connsiteX3" fmla="*/ 1405890 w 1413509"/>
                  <a:gd name="connsiteY3" fmla="*/ 7620 h 49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3509" h="499109">
                    <a:moveTo>
                      <a:pt x="1413510" y="499110"/>
                    </a:moveTo>
                    <a:lnTo>
                      <a:pt x="0" y="494347"/>
                    </a:lnTo>
                    <a:lnTo>
                      <a:pt x="189547" y="0"/>
                    </a:lnTo>
                    <a:lnTo>
                      <a:pt x="1405890" y="762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7"/>
              <p:cNvSpPr/>
              <p:nvPr/>
            </p:nvSpPr>
            <p:spPr>
              <a:xfrm>
                <a:off x="9750767" y="4654083"/>
                <a:ext cx="1301376" cy="398537"/>
              </a:xfrm>
              <a:custGeom>
                <a:avLst/>
                <a:gdLst>
                  <a:gd name="connsiteX0" fmla="*/ 1617345 w 1617344"/>
                  <a:gd name="connsiteY0" fmla="*/ 495300 h 495300"/>
                  <a:gd name="connsiteX1" fmla="*/ 203835 w 1617344"/>
                  <a:gd name="connsiteY1" fmla="*/ 489585 h 495300"/>
                  <a:gd name="connsiteX2" fmla="*/ 0 w 1617344"/>
                  <a:gd name="connsiteY2" fmla="*/ 0 h 495300"/>
                  <a:gd name="connsiteX3" fmla="*/ 1216343 w 1617344"/>
                  <a:gd name="connsiteY3" fmla="*/ 6667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7344" h="495300">
                    <a:moveTo>
                      <a:pt x="1617345" y="495300"/>
                    </a:moveTo>
                    <a:lnTo>
                      <a:pt x="203835" y="489585"/>
                    </a:lnTo>
                    <a:lnTo>
                      <a:pt x="0" y="0"/>
                    </a:lnTo>
                    <a:lnTo>
                      <a:pt x="1216343" y="666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108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8"/>
              <p:cNvSpPr/>
              <p:nvPr/>
            </p:nvSpPr>
            <p:spPr>
              <a:xfrm>
                <a:off x="7336551" y="5436595"/>
                <a:ext cx="1453127" cy="398537"/>
              </a:xfrm>
              <a:custGeom>
                <a:avLst/>
                <a:gdLst>
                  <a:gd name="connsiteX0" fmla="*/ 1805940 w 1805939"/>
                  <a:gd name="connsiteY0" fmla="*/ 495300 h 495300"/>
                  <a:gd name="connsiteX1" fmla="*/ 0 w 1805939"/>
                  <a:gd name="connsiteY1" fmla="*/ 493395 h 495300"/>
                  <a:gd name="connsiteX2" fmla="*/ 188595 w 1805939"/>
                  <a:gd name="connsiteY2" fmla="*/ 0 h 495300"/>
                  <a:gd name="connsiteX3" fmla="*/ 1798320 w 1805939"/>
                  <a:gd name="connsiteY3" fmla="*/ 285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5939" h="495300">
                    <a:moveTo>
                      <a:pt x="1805940" y="495300"/>
                    </a:moveTo>
                    <a:lnTo>
                      <a:pt x="0" y="493395"/>
                    </a:lnTo>
                    <a:lnTo>
                      <a:pt x="188595" y="0"/>
                    </a:lnTo>
                    <a:lnTo>
                      <a:pt x="1798320" y="28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10000"/>
                    </a:schemeClr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9"/>
              <p:cNvSpPr/>
              <p:nvPr/>
            </p:nvSpPr>
            <p:spPr>
              <a:xfrm>
                <a:off x="10078794" y="5441959"/>
                <a:ext cx="1617907" cy="395471"/>
              </a:xfrm>
              <a:custGeom>
                <a:avLst/>
                <a:gdLst>
                  <a:gd name="connsiteX0" fmla="*/ 2010727 w 2010727"/>
                  <a:gd name="connsiteY0" fmla="*/ 491490 h 491490"/>
                  <a:gd name="connsiteX1" fmla="*/ 203835 w 2010727"/>
                  <a:gd name="connsiteY1" fmla="*/ 489585 h 491490"/>
                  <a:gd name="connsiteX2" fmla="*/ 0 w 2010727"/>
                  <a:gd name="connsiteY2" fmla="*/ 0 h 491490"/>
                  <a:gd name="connsiteX3" fmla="*/ 1609725 w 2010727"/>
                  <a:gd name="connsiteY3" fmla="*/ 3810 h 49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727" h="491490">
                    <a:moveTo>
                      <a:pt x="2010727" y="491490"/>
                    </a:moveTo>
                    <a:lnTo>
                      <a:pt x="203835" y="489585"/>
                    </a:lnTo>
                    <a:lnTo>
                      <a:pt x="0" y="0"/>
                    </a:lnTo>
                    <a:lnTo>
                      <a:pt x="1609725" y="381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20"/>
              <p:cNvSpPr/>
              <p:nvPr/>
            </p:nvSpPr>
            <p:spPr>
              <a:xfrm>
                <a:off x="8778183" y="5043422"/>
                <a:ext cx="1300610" cy="398537"/>
              </a:xfrm>
              <a:custGeom>
                <a:avLst/>
                <a:gdLst>
                  <a:gd name="connsiteX0" fmla="*/ 1616393 w 1616392"/>
                  <a:gd name="connsiteY0" fmla="*/ 495300 h 495300"/>
                  <a:gd name="connsiteX1" fmla="*/ 6668 w 1616392"/>
                  <a:gd name="connsiteY1" fmla="*/ 491490 h 495300"/>
                  <a:gd name="connsiteX2" fmla="*/ 0 w 1616392"/>
                  <a:gd name="connsiteY2" fmla="*/ 0 h 495300"/>
                  <a:gd name="connsiteX3" fmla="*/ 1412557 w 1616392"/>
                  <a:gd name="connsiteY3" fmla="*/ 5715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6392" h="495300">
                    <a:moveTo>
                      <a:pt x="1616393" y="495300"/>
                    </a:moveTo>
                    <a:lnTo>
                      <a:pt x="6668" y="491490"/>
                    </a:lnTo>
                    <a:lnTo>
                      <a:pt x="0" y="0"/>
                    </a:lnTo>
                    <a:lnTo>
                      <a:pt x="1412557" y="571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90000"/>
                      <a:alpha val="50000"/>
                    </a:schemeClr>
                  </a:gs>
                  <a:gs pos="100000">
                    <a:schemeClr val="accent6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1"/>
              <p:cNvSpPr/>
              <p:nvPr/>
            </p:nvSpPr>
            <p:spPr>
              <a:xfrm>
                <a:off x="8789679" y="5835132"/>
                <a:ext cx="1617141" cy="395471"/>
              </a:xfrm>
              <a:custGeom>
                <a:avLst/>
                <a:gdLst>
                  <a:gd name="connsiteX0" fmla="*/ 2009775 w 2009775"/>
                  <a:gd name="connsiteY0" fmla="*/ 491490 h 491490"/>
                  <a:gd name="connsiteX1" fmla="*/ 7620 w 2009775"/>
                  <a:gd name="connsiteY1" fmla="*/ 491490 h 491490"/>
                  <a:gd name="connsiteX2" fmla="*/ 0 w 2009775"/>
                  <a:gd name="connsiteY2" fmla="*/ 0 h 491490"/>
                  <a:gd name="connsiteX3" fmla="*/ 1805940 w 2009775"/>
                  <a:gd name="connsiteY3" fmla="*/ 953 h 49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9775" h="491490">
                    <a:moveTo>
                      <a:pt x="2009775" y="491490"/>
                    </a:moveTo>
                    <a:lnTo>
                      <a:pt x="7620" y="491490"/>
                    </a:lnTo>
                    <a:lnTo>
                      <a:pt x="0" y="0"/>
                    </a:lnTo>
                    <a:lnTo>
                      <a:pt x="1805940" y="9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2"/>
              <p:cNvSpPr/>
              <p:nvPr/>
            </p:nvSpPr>
            <p:spPr>
              <a:xfrm>
                <a:off x="5572259" y="5832066"/>
                <a:ext cx="1764292" cy="398537"/>
              </a:xfrm>
              <a:custGeom>
                <a:avLst/>
                <a:gdLst>
                  <a:gd name="connsiteX0" fmla="*/ 2003108 w 2192654"/>
                  <a:gd name="connsiteY0" fmla="*/ 495300 h 495300"/>
                  <a:gd name="connsiteX1" fmla="*/ 0 w 2192654"/>
                  <a:gd name="connsiteY1" fmla="*/ 495300 h 495300"/>
                  <a:gd name="connsiteX2" fmla="*/ 385763 w 2192654"/>
                  <a:gd name="connsiteY2" fmla="*/ 0 h 495300"/>
                  <a:gd name="connsiteX3" fmla="*/ 2192655 w 2192654"/>
                  <a:gd name="connsiteY3" fmla="*/ 1905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2654" h="495300">
                    <a:moveTo>
                      <a:pt x="2003108" y="495300"/>
                    </a:moveTo>
                    <a:lnTo>
                      <a:pt x="0" y="495300"/>
                    </a:lnTo>
                    <a:lnTo>
                      <a:pt x="385763" y="0"/>
                    </a:lnTo>
                    <a:lnTo>
                      <a:pt x="2192655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3"/>
              <p:cNvSpPr/>
              <p:nvPr/>
            </p:nvSpPr>
            <p:spPr>
              <a:xfrm>
                <a:off x="6193823" y="5034992"/>
                <a:ext cx="1446995" cy="401603"/>
              </a:xfrm>
              <a:custGeom>
                <a:avLst/>
                <a:gdLst>
                  <a:gd name="connsiteX0" fmla="*/ 1608773 w 1798319"/>
                  <a:gd name="connsiteY0" fmla="*/ 499110 h 499110"/>
                  <a:gd name="connsiteX1" fmla="*/ 0 w 1798319"/>
                  <a:gd name="connsiteY1" fmla="*/ 495300 h 499110"/>
                  <a:gd name="connsiteX2" fmla="*/ 385763 w 1798319"/>
                  <a:gd name="connsiteY2" fmla="*/ 0 h 499110"/>
                  <a:gd name="connsiteX3" fmla="*/ 1798320 w 1798319"/>
                  <a:gd name="connsiteY3" fmla="*/ 5715 h 49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8319" h="499110">
                    <a:moveTo>
                      <a:pt x="1608773" y="499110"/>
                    </a:moveTo>
                    <a:lnTo>
                      <a:pt x="0" y="495300"/>
                    </a:lnTo>
                    <a:lnTo>
                      <a:pt x="385763" y="0"/>
                    </a:lnTo>
                    <a:lnTo>
                      <a:pt x="1798320" y="571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" name="Group 4"/>
            <p:cNvGrpSpPr/>
            <p:nvPr/>
          </p:nvGrpSpPr>
          <p:grpSpPr>
            <a:xfrm>
              <a:off x="6705607" y="5085959"/>
              <a:ext cx="5486393" cy="1772041"/>
              <a:chOff x="5572259" y="4252480"/>
              <a:chExt cx="6124442" cy="1978123"/>
            </a:xfrm>
          </p:grpSpPr>
          <p:sp>
            <p:nvSpPr>
              <p:cNvPr id="6" name="Freeform: Shape 5"/>
              <p:cNvSpPr/>
              <p:nvPr/>
            </p:nvSpPr>
            <p:spPr>
              <a:xfrm>
                <a:off x="8765920" y="4252480"/>
                <a:ext cx="984846" cy="401603"/>
              </a:xfrm>
              <a:custGeom>
                <a:avLst/>
                <a:gdLst>
                  <a:gd name="connsiteX0" fmla="*/ 1223963 w 1223962"/>
                  <a:gd name="connsiteY0" fmla="*/ 499110 h 499110"/>
                  <a:gd name="connsiteX1" fmla="*/ 7620 w 1223962"/>
                  <a:gd name="connsiteY1" fmla="*/ 491490 h 499110"/>
                  <a:gd name="connsiteX2" fmla="*/ 0 w 1223962"/>
                  <a:gd name="connsiteY2" fmla="*/ 0 h 499110"/>
                  <a:gd name="connsiteX3" fmla="*/ 1020127 w 1223962"/>
                  <a:gd name="connsiteY3" fmla="*/ 9525 h 49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3962" h="499110">
                    <a:moveTo>
                      <a:pt x="1223963" y="499110"/>
                    </a:moveTo>
                    <a:lnTo>
                      <a:pt x="7620" y="491490"/>
                    </a:lnTo>
                    <a:lnTo>
                      <a:pt x="0" y="0"/>
                    </a:lnTo>
                    <a:lnTo>
                      <a:pt x="1020127" y="952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/>
              <p:cNvSpPr/>
              <p:nvPr/>
            </p:nvSpPr>
            <p:spPr>
              <a:xfrm>
                <a:off x="7640819" y="4641819"/>
                <a:ext cx="1137363" cy="401602"/>
              </a:xfrm>
              <a:custGeom>
                <a:avLst/>
                <a:gdLst>
                  <a:gd name="connsiteX0" fmla="*/ 1413510 w 1413509"/>
                  <a:gd name="connsiteY0" fmla="*/ 499110 h 499109"/>
                  <a:gd name="connsiteX1" fmla="*/ 0 w 1413509"/>
                  <a:gd name="connsiteY1" fmla="*/ 494347 h 499109"/>
                  <a:gd name="connsiteX2" fmla="*/ 189547 w 1413509"/>
                  <a:gd name="connsiteY2" fmla="*/ 0 h 499109"/>
                  <a:gd name="connsiteX3" fmla="*/ 1405890 w 1413509"/>
                  <a:gd name="connsiteY3" fmla="*/ 7620 h 49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13509" h="499109">
                    <a:moveTo>
                      <a:pt x="1413510" y="499110"/>
                    </a:moveTo>
                    <a:lnTo>
                      <a:pt x="0" y="494347"/>
                    </a:lnTo>
                    <a:lnTo>
                      <a:pt x="189547" y="0"/>
                    </a:lnTo>
                    <a:lnTo>
                      <a:pt x="1405890" y="762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8"/>
              <p:cNvSpPr/>
              <p:nvPr/>
            </p:nvSpPr>
            <p:spPr>
              <a:xfrm>
                <a:off x="9750767" y="4654083"/>
                <a:ext cx="1301376" cy="398537"/>
              </a:xfrm>
              <a:custGeom>
                <a:avLst/>
                <a:gdLst>
                  <a:gd name="connsiteX0" fmla="*/ 1617345 w 1617344"/>
                  <a:gd name="connsiteY0" fmla="*/ 495300 h 495300"/>
                  <a:gd name="connsiteX1" fmla="*/ 203835 w 1617344"/>
                  <a:gd name="connsiteY1" fmla="*/ 489585 h 495300"/>
                  <a:gd name="connsiteX2" fmla="*/ 0 w 1617344"/>
                  <a:gd name="connsiteY2" fmla="*/ 0 h 495300"/>
                  <a:gd name="connsiteX3" fmla="*/ 1216343 w 1617344"/>
                  <a:gd name="connsiteY3" fmla="*/ 6667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7344" h="495300">
                    <a:moveTo>
                      <a:pt x="1617345" y="495300"/>
                    </a:moveTo>
                    <a:lnTo>
                      <a:pt x="203835" y="489585"/>
                    </a:lnTo>
                    <a:lnTo>
                      <a:pt x="0" y="0"/>
                    </a:lnTo>
                    <a:lnTo>
                      <a:pt x="1216343" y="666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1080000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9"/>
              <p:cNvSpPr/>
              <p:nvPr/>
            </p:nvSpPr>
            <p:spPr>
              <a:xfrm>
                <a:off x="7336551" y="5436595"/>
                <a:ext cx="1453127" cy="398537"/>
              </a:xfrm>
              <a:custGeom>
                <a:avLst/>
                <a:gdLst>
                  <a:gd name="connsiteX0" fmla="*/ 1805940 w 1805939"/>
                  <a:gd name="connsiteY0" fmla="*/ 495300 h 495300"/>
                  <a:gd name="connsiteX1" fmla="*/ 0 w 1805939"/>
                  <a:gd name="connsiteY1" fmla="*/ 493395 h 495300"/>
                  <a:gd name="connsiteX2" fmla="*/ 188595 w 1805939"/>
                  <a:gd name="connsiteY2" fmla="*/ 0 h 495300"/>
                  <a:gd name="connsiteX3" fmla="*/ 1798320 w 1805939"/>
                  <a:gd name="connsiteY3" fmla="*/ 285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05939" h="495300">
                    <a:moveTo>
                      <a:pt x="1805940" y="495300"/>
                    </a:moveTo>
                    <a:lnTo>
                      <a:pt x="0" y="493395"/>
                    </a:lnTo>
                    <a:lnTo>
                      <a:pt x="188595" y="0"/>
                    </a:lnTo>
                    <a:lnTo>
                      <a:pt x="1798320" y="285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10000"/>
                    </a:schemeClr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10"/>
              <p:cNvSpPr/>
              <p:nvPr/>
            </p:nvSpPr>
            <p:spPr>
              <a:xfrm>
                <a:off x="10078794" y="5441959"/>
                <a:ext cx="1617907" cy="395471"/>
              </a:xfrm>
              <a:custGeom>
                <a:avLst/>
                <a:gdLst>
                  <a:gd name="connsiteX0" fmla="*/ 2010727 w 2010727"/>
                  <a:gd name="connsiteY0" fmla="*/ 491490 h 491490"/>
                  <a:gd name="connsiteX1" fmla="*/ 203835 w 2010727"/>
                  <a:gd name="connsiteY1" fmla="*/ 489585 h 491490"/>
                  <a:gd name="connsiteX2" fmla="*/ 0 w 2010727"/>
                  <a:gd name="connsiteY2" fmla="*/ 0 h 491490"/>
                  <a:gd name="connsiteX3" fmla="*/ 1609725 w 2010727"/>
                  <a:gd name="connsiteY3" fmla="*/ 3810 h 49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727" h="491490">
                    <a:moveTo>
                      <a:pt x="2010727" y="491490"/>
                    </a:moveTo>
                    <a:lnTo>
                      <a:pt x="203835" y="489585"/>
                    </a:lnTo>
                    <a:lnTo>
                      <a:pt x="0" y="0"/>
                    </a:lnTo>
                    <a:lnTo>
                      <a:pt x="1609725" y="381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1"/>
              <p:cNvSpPr/>
              <p:nvPr/>
            </p:nvSpPr>
            <p:spPr>
              <a:xfrm>
                <a:off x="8778183" y="5043422"/>
                <a:ext cx="1300610" cy="398537"/>
              </a:xfrm>
              <a:custGeom>
                <a:avLst/>
                <a:gdLst>
                  <a:gd name="connsiteX0" fmla="*/ 1616393 w 1616392"/>
                  <a:gd name="connsiteY0" fmla="*/ 495300 h 495300"/>
                  <a:gd name="connsiteX1" fmla="*/ 6668 w 1616392"/>
                  <a:gd name="connsiteY1" fmla="*/ 491490 h 495300"/>
                  <a:gd name="connsiteX2" fmla="*/ 0 w 1616392"/>
                  <a:gd name="connsiteY2" fmla="*/ 0 h 495300"/>
                  <a:gd name="connsiteX3" fmla="*/ 1412557 w 1616392"/>
                  <a:gd name="connsiteY3" fmla="*/ 5715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6392" h="495300">
                    <a:moveTo>
                      <a:pt x="1616393" y="495300"/>
                    </a:moveTo>
                    <a:lnTo>
                      <a:pt x="6668" y="491490"/>
                    </a:lnTo>
                    <a:lnTo>
                      <a:pt x="0" y="0"/>
                    </a:lnTo>
                    <a:lnTo>
                      <a:pt x="1412557" y="571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90000"/>
                      <a:alpha val="50000"/>
                    </a:schemeClr>
                  </a:gs>
                  <a:gs pos="100000">
                    <a:schemeClr val="accent6"/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2"/>
              <p:cNvSpPr/>
              <p:nvPr/>
            </p:nvSpPr>
            <p:spPr>
              <a:xfrm>
                <a:off x="8789679" y="5835132"/>
                <a:ext cx="1617141" cy="395471"/>
              </a:xfrm>
              <a:custGeom>
                <a:avLst/>
                <a:gdLst>
                  <a:gd name="connsiteX0" fmla="*/ 2009775 w 2009775"/>
                  <a:gd name="connsiteY0" fmla="*/ 491490 h 491490"/>
                  <a:gd name="connsiteX1" fmla="*/ 7620 w 2009775"/>
                  <a:gd name="connsiteY1" fmla="*/ 491490 h 491490"/>
                  <a:gd name="connsiteX2" fmla="*/ 0 w 2009775"/>
                  <a:gd name="connsiteY2" fmla="*/ 0 h 491490"/>
                  <a:gd name="connsiteX3" fmla="*/ 1805940 w 2009775"/>
                  <a:gd name="connsiteY3" fmla="*/ 953 h 491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9775" h="491490">
                    <a:moveTo>
                      <a:pt x="2009775" y="491490"/>
                    </a:moveTo>
                    <a:lnTo>
                      <a:pt x="7620" y="491490"/>
                    </a:lnTo>
                    <a:lnTo>
                      <a:pt x="0" y="0"/>
                    </a:lnTo>
                    <a:lnTo>
                      <a:pt x="1805940" y="953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1080000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3"/>
              <p:cNvSpPr/>
              <p:nvPr/>
            </p:nvSpPr>
            <p:spPr>
              <a:xfrm>
                <a:off x="5572259" y="5832066"/>
                <a:ext cx="1764292" cy="398537"/>
              </a:xfrm>
              <a:custGeom>
                <a:avLst/>
                <a:gdLst>
                  <a:gd name="connsiteX0" fmla="*/ 2003108 w 2192654"/>
                  <a:gd name="connsiteY0" fmla="*/ 495300 h 495300"/>
                  <a:gd name="connsiteX1" fmla="*/ 0 w 2192654"/>
                  <a:gd name="connsiteY1" fmla="*/ 495300 h 495300"/>
                  <a:gd name="connsiteX2" fmla="*/ 385763 w 2192654"/>
                  <a:gd name="connsiteY2" fmla="*/ 0 h 495300"/>
                  <a:gd name="connsiteX3" fmla="*/ 2192655 w 2192654"/>
                  <a:gd name="connsiteY3" fmla="*/ 1905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2654" h="495300">
                    <a:moveTo>
                      <a:pt x="2003108" y="495300"/>
                    </a:moveTo>
                    <a:lnTo>
                      <a:pt x="0" y="495300"/>
                    </a:lnTo>
                    <a:lnTo>
                      <a:pt x="385763" y="0"/>
                    </a:lnTo>
                    <a:lnTo>
                      <a:pt x="2192655" y="190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0" scaled="1"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4"/>
              <p:cNvSpPr/>
              <p:nvPr/>
            </p:nvSpPr>
            <p:spPr>
              <a:xfrm>
                <a:off x="6193823" y="5034992"/>
                <a:ext cx="1446995" cy="401603"/>
              </a:xfrm>
              <a:custGeom>
                <a:avLst/>
                <a:gdLst>
                  <a:gd name="connsiteX0" fmla="*/ 1608773 w 1798319"/>
                  <a:gd name="connsiteY0" fmla="*/ 499110 h 499110"/>
                  <a:gd name="connsiteX1" fmla="*/ 0 w 1798319"/>
                  <a:gd name="connsiteY1" fmla="*/ 495300 h 499110"/>
                  <a:gd name="connsiteX2" fmla="*/ 385763 w 1798319"/>
                  <a:gd name="connsiteY2" fmla="*/ 0 h 499110"/>
                  <a:gd name="connsiteX3" fmla="*/ 1798320 w 1798319"/>
                  <a:gd name="connsiteY3" fmla="*/ 5715 h 49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8319" h="499110">
                    <a:moveTo>
                      <a:pt x="1608773" y="499110"/>
                    </a:moveTo>
                    <a:lnTo>
                      <a:pt x="0" y="495300"/>
                    </a:lnTo>
                    <a:lnTo>
                      <a:pt x="385763" y="0"/>
                    </a:lnTo>
                    <a:lnTo>
                      <a:pt x="1798320" y="571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100000">
                    <a:schemeClr val="accent6">
                      <a:lumMod val="90000"/>
                      <a:alpha val="20000"/>
                    </a:schemeClr>
                  </a:gs>
                </a:gsLst>
                <a:lin ang="0" scaled="1"/>
                <a:tileRect/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327454" y="1049482"/>
            <a:ext cx="2540340" cy="4761740"/>
          </a:xfrm>
          <a:custGeom>
            <a:avLst/>
            <a:gdLst>
              <a:gd name="connsiteX0" fmla="*/ 260690 w 2540340"/>
              <a:gd name="connsiteY0" fmla="*/ 0 h 4761740"/>
              <a:gd name="connsiteX1" fmla="*/ 2279650 w 2540340"/>
              <a:gd name="connsiteY1" fmla="*/ 0 h 4761740"/>
              <a:gd name="connsiteX2" fmla="*/ 2540340 w 2540340"/>
              <a:gd name="connsiteY2" fmla="*/ 260690 h 4761740"/>
              <a:gd name="connsiteX3" fmla="*/ 2540340 w 2540340"/>
              <a:gd name="connsiteY3" fmla="*/ 4501050 h 4761740"/>
              <a:gd name="connsiteX4" fmla="*/ 2279650 w 2540340"/>
              <a:gd name="connsiteY4" fmla="*/ 4761740 h 4761740"/>
              <a:gd name="connsiteX5" fmla="*/ 260690 w 2540340"/>
              <a:gd name="connsiteY5" fmla="*/ 4761740 h 4761740"/>
              <a:gd name="connsiteX6" fmla="*/ 0 w 2540340"/>
              <a:gd name="connsiteY6" fmla="*/ 4501050 h 4761740"/>
              <a:gd name="connsiteX7" fmla="*/ 0 w 2540340"/>
              <a:gd name="connsiteY7" fmla="*/ 260690 h 4761740"/>
              <a:gd name="connsiteX8" fmla="*/ 260690 w 2540340"/>
              <a:gd name="connsiteY8" fmla="*/ 0 h 476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0340" h="4761740">
                <a:moveTo>
                  <a:pt x="260690" y="0"/>
                </a:moveTo>
                <a:lnTo>
                  <a:pt x="2279650" y="0"/>
                </a:lnTo>
                <a:cubicBezTo>
                  <a:pt x="2423625" y="0"/>
                  <a:pt x="2540340" y="116715"/>
                  <a:pt x="2540340" y="260690"/>
                </a:cubicBezTo>
                <a:lnTo>
                  <a:pt x="2540340" y="4501050"/>
                </a:lnTo>
                <a:cubicBezTo>
                  <a:pt x="2540340" y="4645025"/>
                  <a:pt x="2423625" y="4761740"/>
                  <a:pt x="2279650" y="4761740"/>
                </a:cubicBezTo>
                <a:lnTo>
                  <a:pt x="260690" y="4761740"/>
                </a:lnTo>
                <a:cubicBezTo>
                  <a:pt x="116715" y="4761740"/>
                  <a:pt x="0" y="4645025"/>
                  <a:pt x="0" y="4501050"/>
                </a:cubicBezTo>
                <a:lnTo>
                  <a:pt x="0" y="260690"/>
                </a:lnTo>
                <a:cubicBezTo>
                  <a:pt x="0" y="116715"/>
                  <a:pt x="116715" y="0"/>
                  <a:pt x="260690" y="0"/>
                </a:cubicBez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324208" y="1049482"/>
            <a:ext cx="2540340" cy="4761740"/>
          </a:xfrm>
          <a:custGeom>
            <a:avLst/>
            <a:gdLst>
              <a:gd name="connsiteX0" fmla="*/ 260690 w 2540340"/>
              <a:gd name="connsiteY0" fmla="*/ 0 h 4761740"/>
              <a:gd name="connsiteX1" fmla="*/ 2279650 w 2540340"/>
              <a:gd name="connsiteY1" fmla="*/ 0 h 4761740"/>
              <a:gd name="connsiteX2" fmla="*/ 2540340 w 2540340"/>
              <a:gd name="connsiteY2" fmla="*/ 260690 h 4761740"/>
              <a:gd name="connsiteX3" fmla="*/ 2540340 w 2540340"/>
              <a:gd name="connsiteY3" fmla="*/ 4501050 h 4761740"/>
              <a:gd name="connsiteX4" fmla="*/ 2279650 w 2540340"/>
              <a:gd name="connsiteY4" fmla="*/ 4761740 h 4761740"/>
              <a:gd name="connsiteX5" fmla="*/ 260690 w 2540340"/>
              <a:gd name="connsiteY5" fmla="*/ 4761740 h 4761740"/>
              <a:gd name="connsiteX6" fmla="*/ 0 w 2540340"/>
              <a:gd name="connsiteY6" fmla="*/ 4501050 h 4761740"/>
              <a:gd name="connsiteX7" fmla="*/ 0 w 2540340"/>
              <a:gd name="connsiteY7" fmla="*/ 260690 h 4761740"/>
              <a:gd name="connsiteX8" fmla="*/ 260690 w 2540340"/>
              <a:gd name="connsiteY8" fmla="*/ 0 h 476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40340" h="4761740">
                <a:moveTo>
                  <a:pt x="260690" y="0"/>
                </a:moveTo>
                <a:lnTo>
                  <a:pt x="2279650" y="0"/>
                </a:lnTo>
                <a:cubicBezTo>
                  <a:pt x="2423625" y="0"/>
                  <a:pt x="2540340" y="116715"/>
                  <a:pt x="2540340" y="260690"/>
                </a:cubicBezTo>
                <a:lnTo>
                  <a:pt x="2540340" y="4501050"/>
                </a:lnTo>
                <a:cubicBezTo>
                  <a:pt x="2540340" y="4645025"/>
                  <a:pt x="2423625" y="4761740"/>
                  <a:pt x="2279650" y="4761740"/>
                </a:cubicBezTo>
                <a:lnTo>
                  <a:pt x="260690" y="4761740"/>
                </a:lnTo>
                <a:cubicBezTo>
                  <a:pt x="116715" y="4761740"/>
                  <a:pt x="0" y="4645025"/>
                  <a:pt x="0" y="4501050"/>
                </a:cubicBezTo>
                <a:lnTo>
                  <a:pt x="0" y="260690"/>
                </a:lnTo>
                <a:cubicBezTo>
                  <a:pt x="0" y="116715"/>
                  <a:pt x="116715" y="0"/>
                  <a:pt x="260690" y="0"/>
                </a:cubicBez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683357" y="1152722"/>
            <a:ext cx="4556110" cy="4556110"/>
          </a:xfrm>
          <a:custGeom>
            <a:avLst/>
            <a:gdLst>
              <a:gd name="connsiteX0" fmla="*/ 759367 w 4556110"/>
              <a:gd name="connsiteY0" fmla="*/ 0 h 4556110"/>
              <a:gd name="connsiteX1" fmla="*/ 3796743 w 4556110"/>
              <a:gd name="connsiteY1" fmla="*/ 0 h 4556110"/>
              <a:gd name="connsiteX2" fmla="*/ 4556110 w 4556110"/>
              <a:gd name="connsiteY2" fmla="*/ 759367 h 4556110"/>
              <a:gd name="connsiteX3" fmla="*/ 4556110 w 4556110"/>
              <a:gd name="connsiteY3" fmla="*/ 3796743 h 4556110"/>
              <a:gd name="connsiteX4" fmla="*/ 3796743 w 4556110"/>
              <a:gd name="connsiteY4" fmla="*/ 4556110 h 4556110"/>
              <a:gd name="connsiteX5" fmla="*/ 759367 w 4556110"/>
              <a:gd name="connsiteY5" fmla="*/ 4556110 h 4556110"/>
              <a:gd name="connsiteX6" fmla="*/ 0 w 4556110"/>
              <a:gd name="connsiteY6" fmla="*/ 3796743 h 4556110"/>
              <a:gd name="connsiteX7" fmla="*/ 0 w 4556110"/>
              <a:gd name="connsiteY7" fmla="*/ 759367 h 4556110"/>
              <a:gd name="connsiteX8" fmla="*/ 759367 w 4556110"/>
              <a:gd name="connsiteY8" fmla="*/ 0 h 455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56110" h="4556110">
                <a:moveTo>
                  <a:pt x="759367" y="0"/>
                </a:moveTo>
                <a:lnTo>
                  <a:pt x="3796743" y="0"/>
                </a:lnTo>
                <a:cubicBezTo>
                  <a:pt x="4216130" y="0"/>
                  <a:pt x="4556110" y="339980"/>
                  <a:pt x="4556110" y="759367"/>
                </a:cubicBezTo>
                <a:lnTo>
                  <a:pt x="4556110" y="3796743"/>
                </a:lnTo>
                <a:cubicBezTo>
                  <a:pt x="4556110" y="4216130"/>
                  <a:pt x="4216130" y="4556110"/>
                  <a:pt x="3796743" y="4556110"/>
                </a:cubicBezTo>
                <a:lnTo>
                  <a:pt x="759367" y="4556110"/>
                </a:lnTo>
                <a:cubicBezTo>
                  <a:pt x="339980" y="4556110"/>
                  <a:pt x="0" y="4216130"/>
                  <a:pt x="0" y="3796743"/>
                </a:cubicBezTo>
                <a:lnTo>
                  <a:pt x="0" y="759367"/>
                </a:lnTo>
                <a:cubicBezTo>
                  <a:pt x="0" y="339980"/>
                  <a:pt x="339980" y="0"/>
                  <a:pt x="759367" y="0"/>
                </a:cubicBez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1538364"/>
            <a:ext cx="5274365" cy="3781272"/>
          </a:xfrm>
          <a:custGeom>
            <a:avLst/>
            <a:gdLst>
              <a:gd name="connsiteX0" fmla="*/ 0 w 5274365"/>
              <a:gd name="connsiteY0" fmla="*/ 0 h 3781272"/>
              <a:gd name="connsiteX1" fmla="*/ 5274365 w 5274365"/>
              <a:gd name="connsiteY1" fmla="*/ 0 h 3781272"/>
              <a:gd name="connsiteX2" fmla="*/ 5274365 w 5274365"/>
              <a:gd name="connsiteY2" fmla="*/ 3781272 h 3781272"/>
              <a:gd name="connsiteX3" fmla="*/ 0 w 5274365"/>
              <a:gd name="connsiteY3" fmla="*/ 3781272 h 3781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4365" h="3781272">
                <a:moveTo>
                  <a:pt x="0" y="0"/>
                </a:moveTo>
                <a:lnTo>
                  <a:pt x="5274365" y="0"/>
                </a:lnTo>
                <a:lnTo>
                  <a:pt x="5274365" y="3781272"/>
                </a:lnTo>
                <a:lnTo>
                  <a:pt x="0" y="3781272"/>
                </a:ln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98BC-FC00-4A48-9670-D4162D75E6B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94186-13C1-4BF4-9994-87F626B0926C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546893" y="4031361"/>
            <a:ext cx="5897162" cy="2212232"/>
          </a:xfrm>
          <a:custGeom>
            <a:avLst/>
            <a:gdLst>
              <a:gd name="connsiteX0" fmla="*/ 0 w 5897162"/>
              <a:gd name="connsiteY0" fmla="*/ 0 h 2212232"/>
              <a:gd name="connsiteX1" fmla="*/ 5897162 w 5897162"/>
              <a:gd name="connsiteY1" fmla="*/ 0 h 2212232"/>
              <a:gd name="connsiteX2" fmla="*/ 5897162 w 5897162"/>
              <a:gd name="connsiteY2" fmla="*/ 2212232 h 2212232"/>
              <a:gd name="connsiteX3" fmla="*/ 0 w 5897162"/>
              <a:gd name="connsiteY3" fmla="*/ 2212232 h 221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97162" h="2212232">
                <a:moveTo>
                  <a:pt x="0" y="0"/>
                </a:moveTo>
                <a:lnTo>
                  <a:pt x="5897162" y="0"/>
                </a:lnTo>
                <a:lnTo>
                  <a:pt x="5897162" y="2212232"/>
                </a:lnTo>
                <a:lnTo>
                  <a:pt x="0" y="2212232"/>
                </a:ln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147419" y="4031361"/>
            <a:ext cx="2212232" cy="2212232"/>
          </a:xfrm>
          <a:custGeom>
            <a:avLst/>
            <a:gdLst>
              <a:gd name="connsiteX0" fmla="*/ 0 w 2212232"/>
              <a:gd name="connsiteY0" fmla="*/ 0 h 2212232"/>
              <a:gd name="connsiteX1" fmla="*/ 2212232 w 2212232"/>
              <a:gd name="connsiteY1" fmla="*/ 0 h 2212232"/>
              <a:gd name="connsiteX2" fmla="*/ 2212232 w 2212232"/>
              <a:gd name="connsiteY2" fmla="*/ 2212232 h 2212232"/>
              <a:gd name="connsiteX3" fmla="*/ 0 w 2212232"/>
              <a:gd name="connsiteY3" fmla="*/ 2212232 h 221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232" h="2212232">
                <a:moveTo>
                  <a:pt x="0" y="0"/>
                </a:moveTo>
                <a:lnTo>
                  <a:pt x="2212232" y="0"/>
                </a:lnTo>
                <a:lnTo>
                  <a:pt x="2212232" y="2212232"/>
                </a:lnTo>
                <a:lnTo>
                  <a:pt x="0" y="2212232"/>
                </a:ln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747945" y="4031361"/>
            <a:ext cx="2212232" cy="2212232"/>
          </a:xfrm>
          <a:custGeom>
            <a:avLst/>
            <a:gdLst>
              <a:gd name="connsiteX0" fmla="*/ 0 w 2212232"/>
              <a:gd name="connsiteY0" fmla="*/ 0 h 2212232"/>
              <a:gd name="connsiteX1" fmla="*/ 2212232 w 2212232"/>
              <a:gd name="connsiteY1" fmla="*/ 0 h 2212232"/>
              <a:gd name="connsiteX2" fmla="*/ 2212232 w 2212232"/>
              <a:gd name="connsiteY2" fmla="*/ 2212232 h 2212232"/>
              <a:gd name="connsiteX3" fmla="*/ 0 w 2212232"/>
              <a:gd name="connsiteY3" fmla="*/ 2212232 h 221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2232" h="2212232">
                <a:moveTo>
                  <a:pt x="0" y="0"/>
                </a:moveTo>
                <a:lnTo>
                  <a:pt x="2212232" y="0"/>
                </a:lnTo>
                <a:lnTo>
                  <a:pt x="2212232" y="2212232"/>
                </a:lnTo>
                <a:lnTo>
                  <a:pt x="0" y="2212232"/>
                </a:ln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994666" y="3611824"/>
            <a:ext cx="2388670" cy="2388670"/>
          </a:xfrm>
          <a:custGeom>
            <a:avLst/>
            <a:gdLst>
              <a:gd name="connsiteX0" fmla="*/ 398120 w 2388670"/>
              <a:gd name="connsiteY0" fmla="*/ 0 h 2388670"/>
              <a:gd name="connsiteX1" fmla="*/ 1990550 w 2388670"/>
              <a:gd name="connsiteY1" fmla="*/ 0 h 2388670"/>
              <a:gd name="connsiteX2" fmla="*/ 2388670 w 2388670"/>
              <a:gd name="connsiteY2" fmla="*/ 398120 h 2388670"/>
              <a:gd name="connsiteX3" fmla="*/ 2388670 w 2388670"/>
              <a:gd name="connsiteY3" fmla="*/ 1990550 h 2388670"/>
              <a:gd name="connsiteX4" fmla="*/ 1990550 w 2388670"/>
              <a:gd name="connsiteY4" fmla="*/ 2388670 h 2388670"/>
              <a:gd name="connsiteX5" fmla="*/ 398120 w 2388670"/>
              <a:gd name="connsiteY5" fmla="*/ 2388670 h 2388670"/>
              <a:gd name="connsiteX6" fmla="*/ 0 w 2388670"/>
              <a:gd name="connsiteY6" fmla="*/ 1990550 h 2388670"/>
              <a:gd name="connsiteX7" fmla="*/ 0 w 2388670"/>
              <a:gd name="connsiteY7" fmla="*/ 398120 h 2388670"/>
              <a:gd name="connsiteX8" fmla="*/ 398120 w 2388670"/>
              <a:gd name="connsiteY8" fmla="*/ 0 h 238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8670" h="2388670">
                <a:moveTo>
                  <a:pt x="398120" y="0"/>
                </a:moveTo>
                <a:lnTo>
                  <a:pt x="1990550" y="0"/>
                </a:lnTo>
                <a:cubicBezTo>
                  <a:pt x="2210426" y="0"/>
                  <a:pt x="2388670" y="178244"/>
                  <a:pt x="2388670" y="398120"/>
                </a:cubicBezTo>
                <a:lnTo>
                  <a:pt x="2388670" y="1990550"/>
                </a:lnTo>
                <a:cubicBezTo>
                  <a:pt x="2388670" y="2210426"/>
                  <a:pt x="2210426" y="2388670"/>
                  <a:pt x="1990550" y="2388670"/>
                </a:cubicBezTo>
                <a:lnTo>
                  <a:pt x="398120" y="2388670"/>
                </a:lnTo>
                <a:cubicBezTo>
                  <a:pt x="178244" y="2388670"/>
                  <a:pt x="0" y="2210426"/>
                  <a:pt x="0" y="1990550"/>
                </a:cubicBezTo>
                <a:lnTo>
                  <a:pt x="0" y="398120"/>
                </a:lnTo>
                <a:cubicBezTo>
                  <a:pt x="0" y="178244"/>
                  <a:pt x="178244" y="0"/>
                  <a:pt x="398120" y="0"/>
                </a:cubicBez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3599332" y="3611824"/>
            <a:ext cx="2388670" cy="2388670"/>
          </a:xfrm>
          <a:custGeom>
            <a:avLst/>
            <a:gdLst>
              <a:gd name="connsiteX0" fmla="*/ 398120 w 2388670"/>
              <a:gd name="connsiteY0" fmla="*/ 0 h 2388670"/>
              <a:gd name="connsiteX1" fmla="*/ 1990550 w 2388670"/>
              <a:gd name="connsiteY1" fmla="*/ 0 h 2388670"/>
              <a:gd name="connsiteX2" fmla="*/ 2388670 w 2388670"/>
              <a:gd name="connsiteY2" fmla="*/ 398120 h 2388670"/>
              <a:gd name="connsiteX3" fmla="*/ 2388670 w 2388670"/>
              <a:gd name="connsiteY3" fmla="*/ 1990550 h 2388670"/>
              <a:gd name="connsiteX4" fmla="*/ 1990550 w 2388670"/>
              <a:gd name="connsiteY4" fmla="*/ 2388670 h 2388670"/>
              <a:gd name="connsiteX5" fmla="*/ 398120 w 2388670"/>
              <a:gd name="connsiteY5" fmla="*/ 2388670 h 2388670"/>
              <a:gd name="connsiteX6" fmla="*/ 0 w 2388670"/>
              <a:gd name="connsiteY6" fmla="*/ 1990550 h 2388670"/>
              <a:gd name="connsiteX7" fmla="*/ 0 w 2388670"/>
              <a:gd name="connsiteY7" fmla="*/ 398120 h 2388670"/>
              <a:gd name="connsiteX8" fmla="*/ 398120 w 2388670"/>
              <a:gd name="connsiteY8" fmla="*/ 0 h 238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8670" h="2388670">
                <a:moveTo>
                  <a:pt x="398120" y="0"/>
                </a:moveTo>
                <a:lnTo>
                  <a:pt x="1990550" y="0"/>
                </a:lnTo>
                <a:cubicBezTo>
                  <a:pt x="2210426" y="0"/>
                  <a:pt x="2388670" y="178244"/>
                  <a:pt x="2388670" y="398120"/>
                </a:cubicBezTo>
                <a:lnTo>
                  <a:pt x="2388670" y="1990550"/>
                </a:lnTo>
                <a:cubicBezTo>
                  <a:pt x="2388670" y="2210426"/>
                  <a:pt x="2210426" y="2388670"/>
                  <a:pt x="1990550" y="2388670"/>
                </a:cubicBezTo>
                <a:lnTo>
                  <a:pt x="398120" y="2388670"/>
                </a:lnTo>
                <a:cubicBezTo>
                  <a:pt x="178244" y="2388670"/>
                  <a:pt x="0" y="2210426"/>
                  <a:pt x="0" y="1990550"/>
                </a:cubicBezTo>
                <a:lnTo>
                  <a:pt x="0" y="398120"/>
                </a:lnTo>
                <a:cubicBezTo>
                  <a:pt x="0" y="178244"/>
                  <a:pt x="178244" y="0"/>
                  <a:pt x="398120" y="0"/>
                </a:cubicBez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203997" y="3611824"/>
            <a:ext cx="2388670" cy="2388670"/>
          </a:xfrm>
          <a:custGeom>
            <a:avLst/>
            <a:gdLst>
              <a:gd name="connsiteX0" fmla="*/ 398120 w 2388670"/>
              <a:gd name="connsiteY0" fmla="*/ 0 h 2388670"/>
              <a:gd name="connsiteX1" fmla="*/ 1990550 w 2388670"/>
              <a:gd name="connsiteY1" fmla="*/ 0 h 2388670"/>
              <a:gd name="connsiteX2" fmla="*/ 2388670 w 2388670"/>
              <a:gd name="connsiteY2" fmla="*/ 398120 h 2388670"/>
              <a:gd name="connsiteX3" fmla="*/ 2388670 w 2388670"/>
              <a:gd name="connsiteY3" fmla="*/ 1990550 h 2388670"/>
              <a:gd name="connsiteX4" fmla="*/ 1990550 w 2388670"/>
              <a:gd name="connsiteY4" fmla="*/ 2388670 h 2388670"/>
              <a:gd name="connsiteX5" fmla="*/ 398120 w 2388670"/>
              <a:gd name="connsiteY5" fmla="*/ 2388670 h 2388670"/>
              <a:gd name="connsiteX6" fmla="*/ 0 w 2388670"/>
              <a:gd name="connsiteY6" fmla="*/ 1990550 h 2388670"/>
              <a:gd name="connsiteX7" fmla="*/ 0 w 2388670"/>
              <a:gd name="connsiteY7" fmla="*/ 398120 h 2388670"/>
              <a:gd name="connsiteX8" fmla="*/ 398120 w 2388670"/>
              <a:gd name="connsiteY8" fmla="*/ 0 h 238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8670" h="2388670">
                <a:moveTo>
                  <a:pt x="398120" y="0"/>
                </a:moveTo>
                <a:lnTo>
                  <a:pt x="1990550" y="0"/>
                </a:lnTo>
                <a:cubicBezTo>
                  <a:pt x="2210426" y="0"/>
                  <a:pt x="2388670" y="178244"/>
                  <a:pt x="2388670" y="398120"/>
                </a:cubicBezTo>
                <a:lnTo>
                  <a:pt x="2388670" y="1990550"/>
                </a:lnTo>
                <a:cubicBezTo>
                  <a:pt x="2388670" y="2210426"/>
                  <a:pt x="2210426" y="2388670"/>
                  <a:pt x="1990550" y="2388670"/>
                </a:cubicBezTo>
                <a:lnTo>
                  <a:pt x="398120" y="2388670"/>
                </a:lnTo>
                <a:cubicBezTo>
                  <a:pt x="178244" y="2388670"/>
                  <a:pt x="0" y="2210426"/>
                  <a:pt x="0" y="1990550"/>
                </a:cubicBezTo>
                <a:lnTo>
                  <a:pt x="0" y="398120"/>
                </a:lnTo>
                <a:cubicBezTo>
                  <a:pt x="0" y="178244"/>
                  <a:pt x="178244" y="0"/>
                  <a:pt x="398120" y="0"/>
                </a:cubicBez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8808662" y="3611824"/>
            <a:ext cx="2388670" cy="2388670"/>
          </a:xfrm>
          <a:custGeom>
            <a:avLst/>
            <a:gdLst>
              <a:gd name="connsiteX0" fmla="*/ 398120 w 2388670"/>
              <a:gd name="connsiteY0" fmla="*/ 0 h 2388670"/>
              <a:gd name="connsiteX1" fmla="*/ 1990550 w 2388670"/>
              <a:gd name="connsiteY1" fmla="*/ 0 h 2388670"/>
              <a:gd name="connsiteX2" fmla="*/ 2388670 w 2388670"/>
              <a:gd name="connsiteY2" fmla="*/ 398120 h 2388670"/>
              <a:gd name="connsiteX3" fmla="*/ 2388670 w 2388670"/>
              <a:gd name="connsiteY3" fmla="*/ 1990550 h 2388670"/>
              <a:gd name="connsiteX4" fmla="*/ 1990550 w 2388670"/>
              <a:gd name="connsiteY4" fmla="*/ 2388670 h 2388670"/>
              <a:gd name="connsiteX5" fmla="*/ 398120 w 2388670"/>
              <a:gd name="connsiteY5" fmla="*/ 2388670 h 2388670"/>
              <a:gd name="connsiteX6" fmla="*/ 0 w 2388670"/>
              <a:gd name="connsiteY6" fmla="*/ 1990550 h 2388670"/>
              <a:gd name="connsiteX7" fmla="*/ 0 w 2388670"/>
              <a:gd name="connsiteY7" fmla="*/ 398120 h 2388670"/>
              <a:gd name="connsiteX8" fmla="*/ 398120 w 2388670"/>
              <a:gd name="connsiteY8" fmla="*/ 0 h 238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8670" h="2388670">
                <a:moveTo>
                  <a:pt x="398120" y="0"/>
                </a:moveTo>
                <a:lnTo>
                  <a:pt x="1990550" y="0"/>
                </a:lnTo>
                <a:cubicBezTo>
                  <a:pt x="2210426" y="0"/>
                  <a:pt x="2388670" y="178244"/>
                  <a:pt x="2388670" y="398120"/>
                </a:cubicBezTo>
                <a:lnTo>
                  <a:pt x="2388670" y="1990550"/>
                </a:lnTo>
                <a:cubicBezTo>
                  <a:pt x="2388670" y="2210426"/>
                  <a:pt x="2210426" y="2388670"/>
                  <a:pt x="1990550" y="2388670"/>
                </a:cubicBezTo>
                <a:lnTo>
                  <a:pt x="398120" y="2388670"/>
                </a:lnTo>
                <a:cubicBezTo>
                  <a:pt x="178244" y="2388670"/>
                  <a:pt x="0" y="2210426"/>
                  <a:pt x="0" y="1990550"/>
                </a:cubicBezTo>
                <a:lnTo>
                  <a:pt x="0" y="398120"/>
                </a:lnTo>
                <a:cubicBezTo>
                  <a:pt x="0" y="178244"/>
                  <a:pt x="178244" y="0"/>
                  <a:pt x="398120" y="0"/>
                </a:cubicBezTo>
                <a:close/>
              </a:path>
            </a:pathLst>
          </a:custGeom>
          <a:pattFill prst="zigZag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8890000" y="5095875"/>
            <a:ext cx="3302000" cy="1761490"/>
            <a:chOff x="14000" y="8025"/>
            <a:chExt cx="5200" cy="2774"/>
          </a:xfrm>
        </p:grpSpPr>
        <p:sp>
          <p:nvSpPr>
            <p:cNvPr id="42" name="空心圆5"/>
            <p:cNvSpPr/>
            <p:nvPr>
              <p:custDataLst>
                <p:tags r:id="rId2"/>
              </p:custDataLst>
            </p:nvPr>
          </p:nvSpPr>
          <p:spPr>
            <a:xfrm>
              <a:off x="16080" y="10105"/>
              <a:ext cx="1040" cy="695"/>
            </a:xfrm>
            <a:custGeom>
              <a:avLst/>
              <a:gdLst>
                <a:gd name="adj" fmla="val 5000"/>
                <a:gd name="a" fmla="pin 0 adj 50000"/>
                <a:gd name="dr" fmla="*/ ss a 100000"/>
                <a:gd name="iwd2" fmla="+- wd2 0 dr"/>
                <a:gd name="ihd2" fmla="+- hd2 0 dr"/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041" h="695">
                  <a:moveTo>
                    <a:pt x="0" y="520"/>
                  </a:moveTo>
                  <a:cubicBezTo>
                    <a:pt x="-9" y="228"/>
                    <a:pt x="258" y="-7"/>
                    <a:pt x="520" y="0"/>
                  </a:cubicBezTo>
                  <a:cubicBezTo>
                    <a:pt x="812" y="-9"/>
                    <a:pt x="1047" y="258"/>
                    <a:pt x="1040" y="520"/>
                  </a:cubicBezTo>
                  <a:cubicBezTo>
                    <a:pt x="1044" y="579"/>
                    <a:pt x="1019" y="674"/>
                    <a:pt x="1010" y="695"/>
                  </a:cubicBezTo>
                  <a:lnTo>
                    <a:pt x="30" y="695"/>
                  </a:lnTo>
                  <a:cubicBezTo>
                    <a:pt x="13" y="657"/>
                    <a:pt x="-3" y="555"/>
                    <a:pt x="0" y="520"/>
                  </a:cubicBezTo>
                  <a:close/>
                  <a:moveTo>
                    <a:pt x="467" y="520"/>
                  </a:moveTo>
                  <a:cubicBezTo>
                    <a:pt x="466" y="550"/>
                    <a:pt x="494" y="574"/>
                    <a:pt x="520" y="573"/>
                  </a:cubicBezTo>
                  <a:cubicBezTo>
                    <a:pt x="550" y="574"/>
                    <a:pt x="574" y="546"/>
                    <a:pt x="573" y="520"/>
                  </a:cubicBezTo>
                  <a:cubicBezTo>
                    <a:pt x="574" y="490"/>
                    <a:pt x="546" y="466"/>
                    <a:pt x="520" y="467"/>
                  </a:cubicBezTo>
                  <a:cubicBezTo>
                    <a:pt x="490" y="466"/>
                    <a:pt x="466" y="494"/>
                    <a:pt x="467" y="52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43" name="空心圆4"/>
            <p:cNvSpPr/>
            <p:nvPr>
              <p:custDataLst>
                <p:tags r:id="rId3"/>
              </p:custDataLst>
            </p:nvPr>
          </p:nvSpPr>
          <p:spPr>
            <a:xfrm>
              <a:off x="15560" y="9585"/>
              <a:ext cx="2080" cy="1215"/>
            </a:xfrm>
            <a:custGeom>
              <a:avLst/>
              <a:gdLst>
                <a:gd name="adj" fmla="val 5000"/>
                <a:gd name="a" fmla="pin 0 adj 50000"/>
                <a:gd name="dr" fmla="*/ ss a 100000"/>
                <a:gd name="iwd2" fmla="+- wd2 0 dr"/>
                <a:gd name="ihd2" fmla="+- hd2 0 dr"/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2081" h="1215">
                  <a:moveTo>
                    <a:pt x="0" y="1040"/>
                  </a:moveTo>
                  <a:cubicBezTo>
                    <a:pt x="-18" y="456"/>
                    <a:pt x="517" y="-14"/>
                    <a:pt x="1040" y="0"/>
                  </a:cubicBezTo>
                  <a:cubicBezTo>
                    <a:pt x="1624" y="-18"/>
                    <a:pt x="2094" y="517"/>
                    <a:pt x="2080" y="1040"/>
                  </a:cubicBezTo>
                  <a:cubicBezTo>
                    <a:pt x="2082" y="1100"/>
                    <a:pt x="2066" y="1217"/>
                    <a:pt x="2065" y="1215"/>
                  </a:cubicBezTo>
                  <a:lnTo>
                    <a:pt x="1800" y="1215"/>
                  </a:lnTo>
                  <a:cubicBezTo>
                    <a:pt x="1813" y="1169"/>
                    <a:pt x="1822" y="1066"/>
                    <a:pt x="1820" y="1040"/>
                  </a:cubicBezTo>
                  <a:cubicBezTo>
                    <a:pt x="1833" y="602"/>
                    <a:pt x="1433" y="249"/>
                    <a:pt x="1040" y="260"/>
                  </a:cubicBezTo>
                  <a:cubicBezTo>
                    <a:pt x="602" y="247"/>
                    <a:pt x="249" y="647"/>
                    <a:pt x="260" y="1040"/>
                  </a:cubicBezTo>
                  <a:cubicBezTo>
                    <a:pt x="258" y="1099"/>
                    <a:pt x="274" y="1197"/>
                    <a:pt x="280" y="1215"/>
                  </a:cubicBezTo>
                  <a:lnTo>
                    <a:pt x="15" y="1215"/>
                  </a:lnTo>
                  <a:cubicBezTo>
                    <a:pt x="7" y="1183"/>
                    <a:pt x="-3" y="1054"/>
                    <a:pt x="0" y="104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44" name="空心圆3"/>
            <p:cNvSpPr/>
            <p:nvPr>
              <p:custDataLst>
                <p:tags r:id="rId4"/>
              </p:custDataLst>
            </p:nvPr>
          </p:nvSpPr>
          <p:spPr>
            <a:xfrm>
              <a:off x="15040" y="9065"/>
              <a:ext cx="3120" cy="1735"/>
            </a:xfrm>
            <a:custGeom>
              <a:avLst/>
              <a:gdLst>
                <a:gd name="adj" fmla="val 5000"/>
                <a:gd name="a" fmla="pin 0 adj 50000"/>
                <a:gd name="dr" fmla="*/ ss a 100000"/>
                <a:gd name="iwd2" fmla="+- wd2 0 dr"/>
                <a:gd name="ihd2" fmla="+- hd2 0 dr"/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121" h="1740">
                  <a:moveTo>
                    <a:pt x="0" y="1560"/>
                  </a:moveTo>
                  <a:cubicBezTo>
                    <a:pt x="-27" y="684"/>
                    <a:pt x="775" y="-21"/>
                    <a:pt x="1560" y="0"/>
                  </a:cubicBezTo>
                  <a:cubicBezTo>
                    <a:pt x="2436" y="-27"/>
                    <a:pt x="3141" y="775"/>
                    <a:pt x="3120" y="1560"/>
                  </a:cubicBezTo>
                  <a:lnTo>
                    <a:pt x="3119" y="1601"/>
                  </a:lnTo>
                  <a:lnTo>
                    <a:pt x="3118" y="1642"/>
                  </a:lnTo>
                  <a:lnTo>
                    <a:pt x="3115" y="1682"/>
                  </a:lnTo>
                  <a:lnTo>
                    <a:pt x="3112" y="1722"/>
                  </a:lnTo>
                  <a:lnTo>
                    <a:pt x="3110" y="1735"/>
                  </a:lnTo>
                  <a:lnTo>
                    <a:pt x="2848" y="1735"/>
                  </a:lnTo>
                  <a:cubicBezTo>
                    <a:pt x="2852" y="1729"/>
                    <a:pt x="2864" y="1559"/>
                    <a:pt x="2860" y="1560"/>
                  </a:cubicBezTo>
                  <a:cubicBezTo>
                    <a:pt x="2882" y="830"/>
                    <a:pt x="2214" y="242"/>
                    <a:pt x="1560" y="260"/>
                  </a:cubicBezTo>
                  <a:cubicBezTo>
                    <a:pt x="830" y="238"/>
                    <a:pt x="242" y="906"/>
                    <a:pt x="260" y="1560"/>
                  </a:cubicBezTo>
                  <a:cubicBezTo>
                    <a:pt x="257" y="1622"/>
                    <a:pt x="274" y="1764"/>
                    <a:pt x="272" y="1735"/>
                  </a:cubicBezTo>
                  <a:lnTo>
                    <a:pt x="10" y="1735"/>
                  </a:lnTo>
                  <a:cubicBezTo>
                    <a:pt x="7" y="1728"/>
                    <a:pt x="-4" y="1551"/>
                    <a:pt x="0" y="156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45" name="空心圆2"/>
            <p:cNvSpPr/>
            <p:nvPr>
              <p:custDataLst>
                <p:tags r:id="rId5"/>
              </p:custDataLst>
            </p:nvPr>
          </p:nvSpPr>
          <p:spPr>
            <a:xfrm>
              <a:off x="14520" y="8545"/>
              <a:ext cx="4160" cy="2255"/>
            </a:xfrm>
            <a:custGeom>
              <a:avLst/>
              <a:gdLst>
                <a:gd name="adj" fmla="val 5000"/>
                <a:gd name="a" fmla="pin 0 adj 50000"/>
                <a:gd name="dr" fmla="*/ ss a 100000"/>
                <a:gd name="iwd2" fmla="+- wd2 0 dr"/>
                <a:gd name="ihd2" fmla="+- hd2 0 dr"/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4162" h="2256">
                  <a:moveTo>
                    <a:pt x="0" y="2080"/>
                  </a:moveTo>
                  <a:cubicBezTo>
                    <a:pt x="-36" y="913"/>
                    <a:pt x="1033" y="-29"/>
                    <a:pt x="2080" y="0"/>
                  </a:cubicBezTo>
                  <a:cubicBezTo>
                    <a:pt x="3247" y="-36"/>
                    <a:pt x="4189" y="1033"/>
                    <a:pt x="4160" y="2080"/>
                  </a:cubicBezTo>
                  <a:lnTo>
                    <a:pt x="4159" y="2135"/>
                  </a:lnTo>
                  <a:lnTo>
                    <a:pt x="4157" y="2189"/>
                  </a:lnTo>
                  <a:lnTo>
                    <a:pt x="4154" y="2243"/>
                  </a:lnTo>
                  <a:lnTo>
                    <a:pt x="4153" y="2255"/>
                  </a:lnTo>
                  <a:lnTo>
                    <a:pt x="3892" y="2255"/>
                  </a:lnTo>
                  <a:lnTo>
                    <a:pt x="3895" y="2222"/>
                  </a:lnTo>
                  <a:lnTo>
                    <a:pt x="3898" y="2175"/>
                  </a:lnTo>
                  <a:lnTo>
                    <a:pt x="3899" y="2128"/>
                  </a:lnTo>
                  <a:lnTo>
                    <a:pt x="3900" y="2080"/>
                  </a:lnTo>
                  <a:cubicBezTo>
                    <a:pt x="3931" y="1058"/>
                    <a:pt x="2996" y="235"/>
                    <a:pt x="2080" y="260"/>
                  </a:cubicBezTo>
                  <a:cubicBezTo>
                    <a:pt x="1058" y="229"/>
                    <a:pt x="235" y="1164"/>
                    <a:pt x="260" y="2080"/>
                  </a:cubicBezTo>
                  <a:lnTo>
                    <a:pt x="261" y="2128"/>
                  </a:lnTo>
                  <a:lnTo>
                    <a:pt x="262" y="2175"/>
                  </a:lnTo>
                  <a:lnTo>
                    <a:pt x="265" y="2222"/>
                  </a:lnTo>
                  <a:lnTo>
                    <a:pt x="268" y="2255"/>
                  </a:lnTo>
                  <a:lnTo>
                    <a:pt x="7" y="2255"/>
                  </a:lnTo>
                  <a:lnTo>
                    <a:pt x="6" y="2243"/>
                  </a:lnTo>
                  <a:lnTo>
                    <a:pt x="3" y="2189"/>
                  </a:lnTo>
                  <a:lnTo>
                    <a:pt x="1" y="2135"/>
                  </a:lnTo>
                  <a:lnTo>
                    <a:pt x="0" y="208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46" name="空心圆1"/>
            <p:cNvSpPr/>
            <p:nvPr userDrawn="1">
              <p:custDataLst>
                <p:tags r:id="rId6"/>
              </p:custDataLst>
            </p:nvPr>
          </p:nvSpPr>
          <p:spPr>
            <a:xfrm>
              <a:off x="14000" y="8025"/>
              <a:ext cx="5200" cy="2775"/>
            </a:xfrm>
            <a:custGeom>
              <a:avLst/>
              <a:gdLst>
                <a:gd name="adj" fmla="val 5000"/>
                <a:gd name="a" fmla="pin 0 adj 50000"/>
                <a:gd name="dr" fmla="*/ ss a 100000"/>
                <a:gd name="iwd2" fmla="+- wd2 0 dr"/>
                <a:gd name="ihd2" fmla="+- hd2 0 dr"/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5202" h="2776">
                  <a:moveTo>
                    <a:pt x="0" y="2600"/>
                  </a:moveTo>
                  <a:cubicBezTo>
                    <a:pt x="-45" y="1141"/>
                    <a:pt x="1291" y="-36"/>
                    <a:pt x="2600" y="0"/>
                  </a:cubicBezTo>
                  <a:cubicBezTo>
                    <a:pt x="4059" y="-45"/>
                    <a:pt x="5236" y="1291"/>
                    <a:pt x="5200" y="2600"/>
                  </a:cubicBezTo>
                  <a:lnTo>
                    <a:pt x="5199" y="2668"/>
                  </a:lnTo>
                  <a:lnTo>
                    <a:pt x="5197" y="2736"/>
                  </a:lnTo>
                  <a:lnTo>
                    <a:pt x="5194" y="2775"/>
                  </a:lnTo>
                  <a:lnTo>
                    <a:pt x="4933" y="2775"/>
                  </a:lnTo>
                  <a:lnTo>
                    <a:pt x="4937" y="2722"/>
                  </a:lnTo>
                  <a:lnTo>
                    <a:pt x="4939" y="2661"/>
                  </a:lnTo>
                  <a:lnTo>
                    <a:pt x="4940" y="2600"/>
                  </a:lnTo>
                  <a:cubicBezTo>
                    <a:pt x="4980" y="1287"/>
                    <a:pt x="3778" y="228"/>
                    <a:pt x="2600" y="260"/>
                  </a:cubicBezTo>
                  <a:cubicBezTo>
                    <a:pt x="1287" y="220"/>
                    <a:pt x="228" y="1422"/>
                    <a:pt x="260" y="2600"/>
                  </a:cubicBezTo>
                  <a:lnTo>
                    <a:pt x="261" y="2661"/>
                  </a:lnTo>
                  <a:lnTo>
                    <a:pt x="263" y="2722"/>
                  </a:lnTo>
                  <a:lnTo>
                    <a:pt x="267" y="2775"/>
                  </a:lnTo>
                  <a:lnTo>
                    <a:pt x="6" y="2775"/>
                  </a:lnTo>
                  <a:lnTo>
                    <a:pt x="3" y="2736"/>
                  </a:lnTo>
                  <a:lnTo>
                    <a:pt x="1" y="2668"/>
                  </a:lnTo>
                  <a:lnTo>
                    <a:pt x="0" y="26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</p:grpSp>
      <p:sp>
        <p:nvSpPr>
          <p:cNvPr id="4" name="任意形状 12"/>
          <p:cNvSpPr/>
          <p:nvPr>
            <p:custDataLst>
              <p:tags r:id="rId7"/>
            </p:custDataLst>
          </p:nvPr>
        </p:nvSpPr>
        <p:spPr>
          <a:xfrm>
            <a:off x="0" y="6464698"/>
            <a:ext cx="12192000" cy="393302"/>
          </a:xfrm>
          <a:custGeom>
            <a:avLst/>
            <a:gdLst>
              <a:gd name="connsiteX0" fmla="*/ 12192000 w 12192000"/>
              <a:gd name="connsiteY0" fmla="*/ 0 h 909447"/>
              <a:gd name="connsiteX1" fmla="*/ 12192000 w 12192000"/>
              <a:gd name="connsiteY1" fmla="*/ 909447 h 909447"/>
              <a:gd name="connsiteX2" fmla="*/ 0 w 12192000"/>
              <a:gd name="connsiteY2" fmla="*/ 909447 h 909447"/>
              <a:gd name="connsiteX3" fmla="*/ 0 w 12192000"/>
              <a:gd name="connsiteY3" fmla="*/ 401788 h 909447"/>
              <a:gd name="connsiteX4" fmla="*/ 271475 w 12192000"/>
              <a:gd name="connsiteY4" fmla="*/ 389839 h 909447"/>
              <a:gd name="connsiteX5" fmla="*/ 8190271 w 12192000"/>
              <a:gd name="connsiteY5" fmla="*/ 639060 h 909447"/>
              <a:gd name="connsiteX6" fmla="*/ 12049480 w 12192000"/>
              <a:gd name="connsiteY6" fmla="*/ 34242 h 909447"/>
              <a:gd name="connsiteX0-1" fmla="*/ 12192000 w 12192000"/>
              <a:gd name="connsiteY0-2" fmla="*/ 0 h 909447"/>
              <a:gd name="connsiteX1-3" fmla="*/ 12192000 w 12192000"/>
              <a:gd name="connsiteY1-4" fmla="*/ 909447 h 909447"/>
              <a:gd name="connsiteX2-5" fmla="*/ 0 w 12192000"/>
              <a:gd name="connsiteY2-6" fmla="*/ 909447 h 909447"/>
              <a:gd name="connsiteX3-7" fmla="*/ 0 w 12192000"/>
              <a:gd name="connsiteY3-8" fmla="*/ 401788 h 909447"/>
              <a:gd name="connsiteX4-9" fmla="*/ 8190271 w 12192000"/>
              <a:gd name="connsiteY4-10" fmla="*/ 639060 h 909447"/>
              <a:gd name="connsiteX5-11" fmla="*/ 12049480 w 12192000"/>
              <a:gd name="connsiteY5-12" fmla="*/ 34242 h 909447"/>
              <a:gd name="connsiteX6-13" fmla="*/ 12192000 w 12192000"/>
              <a:gd name="connsiteY6-14" fmla="*/ 0 h 909447"/>
              <a:gd name="connsiteX0-15" fmla="*/ 12192000 w 12192000"/>
              <a:gd name="connsiteY0-16" fmla="*/ 0 h 909447"/>
              <a:gd name="connsiteX1-17" fmla="*/ 12192000 w 12192000"/>
              <a:gd name="connsiteY1-18" fmla="*/ 909447 h 909447"/>
              <a:gd name="connsiteX2-19" fmla="*/ 0 w 12192000"/>
              <a:gd name="connsiteY2-20" fmla="*/ 909447 h 909447"/>
              <a:gd name="connsiteX3-21" fmla="*/ 0 w 12192000"/>
              <a:gd name="connsiteY3-22" fmla="*/ 401788 h 909447"/>
              <a:gd name="connsiteX4-23" fmla="*/ 12049480 w 12192000"/>
              <a:gd name="connsiteY4-24" fmla="*/ 34242 h 909447"/>
              <a:gd name="connsiteX5-25" fmla="*/ 12192000 w 12192000"/>
              <a:gd name="connsiteY5-26" fmla="*/ 0 h 909447"/>
              <a:gd name="connsiteX0-27" fmla="*/ 12192000 w 12192000"/>
              <a:gd name="connsiteY0-28" fmla="*/ 0 h 909447"/>
              <a:gd name="connsiteX1-29" fmla="*/ 12192000 w 12192000"/>
              <a:gd name="connsiteY1-30" fmla="*/ 909447 h 909447"/>
              <a:gd name="connsiteX2-31" fmla="*/ 0 w 12192000"/>
              <a:gd name="connsiteY2-32" fmla="*/ 909447 h 909447"/>
              <a:gd name="connsiteX3-33" fmla="*/ 0 w 12192000"/>
              <a:gd name="connsiteY3-34" fmla="*/ 401788 h 909447"/>
              <a:gd name="connsiteX4-35" fmla="*/ 12192000 w 12192000"/>
              <a:gd name="connsiteY4-36" fmla="*/ 0 h 909447"/>
              <a:gd name="connsiteX0-37" fmla="*/ 12192000 w 12192000"/>
              <a:gd name="connsiteY0-38" fmla="*/ 0 h 909447"/>
              <a:gd name="connsiteX1-39" fmla="*/ 12192000 w 12192000"/>
              <a:gd name="connsiteY1-40" fmla="*/ 909447 h 909447"/>
              <a:gd name="connsiteX2-41" fmla="*/ 0 w 12192000"/>
              <a:gd name="connsiteY2-42" fmla="*/ 909447 h 909447"/>
              <a:gd name="connsiteX3-43" fmla="*/ 0 w 12192000"/>
              <a:gd name="connsiteY3-44" fmla="*/ 401788 h 909447"/>
              <a:gd name="connsiteX4-45" fmla="*/ 12192000 w 12192000"/>
              <a:gd name="connsiteY4-46" fmla="*/ 0 h 909447"/>
              <a:gd name="connsiteX0-47" fmla="*/ 12192000 w 12192000"/>
              <a:gd name="connsiteY0-48" fmla="*/ 0 h 909447"/>
              <a:gd name="connsiteX1-49" fmla="*/ 12192000 w 12192000"/>
              <a:gd name="connsiteY1-50" fmla="*/ 909447 h 909447"/>
              <a:gd name="connsiteX2-51" fmla="*/ 0 w 12192000"/>
              <a:gd name="connsiteY2-52" fmla="*/ 909447 h 909447"/>
              <a:gd name="connsiteX3-53" fmla="*/ 0 w 12192000"/>
              <a:gd name="connsiteY3-54" fmla="*/ 401788 h 909447"/>
              <a:gd name="connsiteX4-55" fmla="*/ 12192000 w 12192000"/>
              <a:gd name="connsiteY4-56" fmla="*/ 0 h 9094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909447">
                <a:moveTo>
                  <a:pt x="12192000" y="0"/>
                </a:moveTo>
                <a:lnTo>
                  <a:pt x="12192000" y="909447"/>
                </a:lnTo>
                <a:lnTo>
                  <a:pt x="0" y="909447"/>
                </a:lnTo>
                <a:lnTo>
                  <a:pt x="0" y="401788"/>
                </a:lnTo>
                <a:cubicBezTo>
                  <a:pt x="2540000" y="700478"/>
                  <a:pt x="6289368" y="812355"/>
                  <a:pt x="12192000" y="0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ic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8890000" y="5095875"/>
            <a:ext cx="3302000" cy="1761490"/>
            <a:chOff x="14000" y="8025"/>
            <a:chExt cx="5200" cy="2774"/>
          </a:xfrm>
        </p:grpSpPr>
        <p:sp>
          <p:nvSpPr>
            <p:cNvPr id="32" name="空心圆5"/>
            <p:cNvSpPr/>
            <p:nvPr>
              <p:custDataLst>
                <p:tags r:id="rId2"/>
              </p:custDataLst>
            </p:nvPr>
          </p:nvSpPr>
          <p:spPr>
            <a:xfrm>
              <a:off x="16080" y="10105"/>
              <a:ext cx="1040" cy="695"/>
            </a:xfrm>
            <a:custGeom>
              <a:avLst/>
              <a:gdLst>
                <a:gd name="adj" fmla="val 5000"/>
                <a:gd name="a" fmla="pin 0 adj 50000"/>
                <a:gd name="dr" fmla="*/ ss a 100000"/>
                <a:gd name="iwd2" fmla="+- wd2 0 dr"/>
                <a:gd name="ihd2" fmla="+- hd2 0 dr"/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1041" h="695">
                  <a:moveTo>
                    <a:pt x="0" y="520"/>
                  </a:moveTo>
                  <a:cubicBezTo>
                    <a:pt x="-9" y="228"/>
                    <a:pt x="258" y="-7"/>
                    <a:pt x="520" y="0"/>
                  </a:cubicBezTo>
                  <a:cubicBezTo>
                    <a:pt x="812" y="-9"/>
                    <a:pt x="1047" y="258"/>
                    <a:pt x="1040" y="520"/>
                  </a:cubicBezTo>
                  <a:cubicBezTo>
                    <a:pt x="1044" y="579"/>
                    <a:pt x="1019" y="674"/>
                    <a:pt x="1010" y="695"/>
                  </a:cubicBezTo>
                  <a:lnTo>
                    <a:pt x="30" y="695"/>
                  </a:lnTo>
                  <a:cubicBezTo>
                    <a:pt x="13" y="657"/>
                    <a:pt x="-3" y="555"/>
                    <a:pt x="0" y="520"/>
                  </a:cubicBezTo>
                  <a:close/>
                  <a:moveTo>
                    <a:pt x="467" y="520"/>
                  </a:moveTo>
                  <a:cubicBezTo>
                    <a:pt x="466" y="550"/>
                    <a:pt x="494" y="574"/>
                    <a:pt x="520" y="573"/>
                  </a:cubicBezTo>
                  <a:cubicBezTo>
                    <a:pt x="550" y="574"/>
                    <a:pt x="574" y="546"/>
                    <a:pt x="573" y="520"/>
                  </a:cubicBezTo>
                  <a:cubicBezTo>
                    <a:pt x="574" y="490"/>
                    <a:pt x="546" y="466"/>
                    <a:pt x="520" y="467"/>
                  </a:cubicBezTo>
                  <a:cubicBezTo>
                    <a:pt x="490" y="466"/>
                    <a:pt x="466" y="494"/>
                    <a:pt x="467" y="52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34" name="空心圆4"/>
            <p:cNvSpPr/>
            <p:nvPr>
              <p:custDataLst>
                <p:tags r:id="rId3"/>
              </p:custDataLst>
            </p:nvPr>
          </p:nvSpPr>
          <p:spPr>
            <a:xfrm>
              <a:off x="15560" y="9585"/>
              <a:ext cx="2080" cy="1215"/>
            </a:xfrm>
            <a:custGeom>
              <a:avLst/>
              <a:gdLst>
                <a:gd name="adj" fmla="val 5000"/>
                <a:gd name="a" fmla="pin 0 adj 50000"/>
                <a:gd name="dr" fmla="*/ ss a 100000"/>
                <a:gd name="iwd2" fmla="+- wd2 0 dr"/>
                <a:gd name="ihd2" fmla="+- hd2 0 dr"/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2081" h="1215">
                  <a:moveTo>
                    <a:pt x="0" y="1040"/>
                  </a:moveTo>
                  <a:cubicBezTo>
                    <a:pt x="-18" y="456"/>
                    <a:pt x="517" y="-14"/>
                    <a:pt x="1040" y="0"/>
                  </a:cubicBezTo>
                  <a:cubicBezTo>
                    <a:pt x="1624" y="-18"/>
                    <a:pt x="2094" y="517"/>
                    <a:pt x="2080" y="1040"/>
                  </a:cubicBezTo>
                  <a:cubicBezTo>
                    <a:pt x="2082" y="1100"/>
                    <a:pt x="2066" y="1217"/>
                    <a:pt x="2065" y="1215"/>
                  </a:cubicBezTo>
                  <a:lnTo>
                    <a:pt x="1800" y="1215"/>
                  </a:lnTo>
                  <a:cubicBezTo>
                    <a:pt x="1813" y="1169"/>
                    <a:pt x="1822" y="1066"/>
                    <a:pt x="1820" y="1040"/>
                  </a:cubicBezTo>
                  <a:cubicBezTo>
                    <a:pt x="1833" y="602"/>
                    <a:pt x="1433" y="249"/>
                    <a:pt x="1040" y="260"/>
                  </a:cubicBezTo>
                  <a:cubicBezTo>
                    <a:pt x="602" y="247"/>
                    <a:pt x="249" y="647"/>
                    <a:pt x="260" y="1040"/>
                  </a:cubicBezTo>
                  <a:cubicBezTo>
                    <a:pt x="258" y="1099"/>
                    <a:pt x="274" y="1197"/>
                    <a:pt x="280" y="1215"/>
                  </a:cubicBezTo>
                  <a:lnTo>
                    <a:pt x="15" y="1215"/>
                  </a:lnTo>
                  <a:cubicBezTo>
                    <a:pt x="7" y="1183"/>
                    <a:pt x="-3" y="1054"/>
                    <a:pt x="0" y="104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38" name="空心圆3"/>
            <p:cNvSpPr/>
            <p:nvPr>
              <p:custDataLst>
                <p:tags r:id="rId4"/>
              </p:custDataLst>
            </p:nvPr>
          </p:nvSpPr>
          <p:spPr>
            <a:xfrm>
              <a:off x="15040" y="9065"/>
              <a:ext cx="3120" cy="1735"/>
            </a:xfrm>
            <a:custGeom>
              <a:avLst/>
              <a:gdLst>
                <a:gd name="adj" fmla="val 5000"/>
                <a:gd name="a" fmla="pin 0 adj 50000"/>
                <a:gd name="dr" fmla="*/ ss a 100000"/>
                <a:gd name="iwd2" fmla="+- wd2 0 dr"/>
                <a:gd name="ihd2" fmla="+- hd2 0 dr"/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3121" h="1740">
                  <a:moveTo>
                    <a:pt x="0" y="1560"/>
                  </a:moveTo>
                  <a:cubicBezTo>
                    <a:pt x="-27" y="684"/>
                    <a:pt x="775" y="-21"/>
                    <a:pt x="1560" y="0"/>
                  </a:cubicBezTo>
                  <a:cubicBezTo>
                    <a:pt x="2436" y="-27"/>
                    <a:pt x="3141" y="775"/>
                    <a:pt x="3120" y="1560"/>
                  </a:cubicBezTo>
                  <a:lnTo>
                    <a:pt x="3119" y="1601"/>
                  </a:lnTo>
                  <a:lnTo>
                    <a:pt x="3118" y="1642"/>
                  </a:lnTo>
                  <a:lnTo>
                    <a:pt x="3115" y="1682"/>
                  </a:lnTo>
                  <a:lnTo>
                    <a:pt x="3112" y="1722"/>
                  </a:lnTo>
                  <a:lnTo>
                    <a:pt x="3110" y="1735"/>
                  </a:lnTo>
                  <a:lnTo>
                    <a:pt x="2848" y="1735"/>
                  </a:lnTo>
                  <a:cubicBezTo>
                    <a:pt x="2852" y="1729"/>
                    <a:pt x="2864" y="1559"/>
                    <a:pt x="2860" y="1560"/>
                  </a:cubicBezTo>
                  <a:cubicBezTo>
                    <a:pt x="2882" y="830"/>
                    <a:pt x="2214" y="242"/>
                    <a:pt x="1560" y="260"/>
                  </a:cubicBezTo>
                  <a:cubicBezTo>
                    <a:pt x="830" y="238"/>
                    <a:pt x="242" y="906"/>
                    <a:pt x="260" y="1560"/>
                  </a:cubicBezTo>
                  <a:cubicBezTo>
                    <a:pt x="257" y="1622"/>
                    <a:pt x="274" y="1764"/>
                    <a:pt x="272" y="1735"/>
                  </a:cubicBezTo>
                  <a:lnTo>
                    <a:pt x="10" y="1735"/>
                  </a:lnTo>
                  <a:cubicBezTo>
                    <a:pt x="7" y="1728"/>
                    <a:pt x="-4" y="1551"/>
                    <a:pt x="0" y="156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39" name="空心圆2"/>
            <p:cNvSpPr/>
            <p:nvPr>
              <p:custDataLst>
                <p:tags r:id="rId5"/>
              </p:custDataLst>
            </p:nvPr>
          </p:nvSpPr>
          <p:spPr>
            <a:xfrm>
              <a:off x="14520" y="8545"/>
              <a:ext cx="4160" cy="2255"/>
            </a:xfrm>
            <a:custGeom>
              <a:avLst/>
              <a:gdLst>
                <a:gd name="adj" fmla="val 5000"/>
                <a:gd name="a" fmla="pin 0 adj 50000"/>
                <a:gd name="dr" fmla="*/ ss a 100000"/>
                <a:gd name="iwd2" fmla="+- wd2 0 dr"/>
                <a:gd name="ihd2" fmla="+- hd2 0 dr"/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4162" h="2256">
                  <a:moveTo>
                    <a:pt x="0" y="2080"/>
                  </a:moveTo>
                  <a:cubicBezTo>
                    <a:pt x="-36" y="913"/>
                    <a:pt x="1033" y="-29"/>
                    <a:pt x="2080" y="0"/>
                  </a:cubicBezTo>
                  <a:cubicBezTo>
                    <a:pt x="3247" y="-36"/>
                    <a:pt x="4189" y="1033"/>
                    <a:pt x="4160" y="2080"/>
                  </a:cubicBezTo>
                  <a:lnTo>
                    <a:pt x="4159" y="2135"/>
                  </a:lnTo>
                  <a:lnTo>
                    <a:pt x="4157" y="2189"/>
                  </a:lnTo>
                  <a:lnTo>
                    <a:pt x="4154" y="2243"/>
                  </a:lnTo>
                  <a:lnTo>
                    <a:pt x="4153" y="2255"/>
                  </a:lnTo>
                  <a:lnTo>
                    <a:pt x="3892" y="2255"/>
                  </a:lnTo>
                  <a:lnTo>
                    <a:pt x="3895" y="2222"/>
                  </a:lnTo>
                  <a:lnTo>
                    <a:pt x="3898" y="2175"/>
                  </a:lnTo>
                  <a:lnTo>
                    <a:pt x="3899" y="2128"/>
                  </a:lnTo>
                  <a:lnTo>
                    <a:pt x="3900" y="2080"/>
                  </a:lnTo>
                  <a:cubicBezTo>
                    <a:pt x="3931" y="1058"/>
                    <a:pt x="2996" y="235"/>
                    <a:pt x="2080" y="260"/>
                  </a:cubicBezTo>
                  <a:cubicBezTo>
                    <a:pt x="1058" y="229"/>
                    <a:pt x="235" y="1164"/>
                    <a:pt x="260" y="2080"/>
                  </a:cubicBezTo>
                  <a:lnTo>
                    <a:pt x="261" y="2128"/>
                  </a:lnTo>
                  <a:lnTo>
                    <a:pt x="262" y="2175"/>
                  </a:lnTo>
                  <a:lnTo>
                    <a:pt x="265" y="2222"/>
                  </a:lnTo>
                  <a:lnTo>
                    <a:pt x="268" y="2255"/>
                  </a:lnTo>
                  <a:lnTo>
                    <a:pt x="7" y="2255"/>
                  </a:lnTo>
                  <a:lnTo>
                    <a:pt x="6" y="2243"/>
                  </a:lnTo>
                  <a:lnTo>
                    <a:pt x="3" y="2189"/>
                  </a:lnTo>
                  <a:lnTo>
                    <a:pt x="1" y="2135"/>
                  </a:lnTo>
                  <a:lnTo>
                    <a:pt x="0" y="208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  <p:sp>
          <p:nvSpPr>
            <p:cNvPr id="10" name="空心圆1"/>
            <p:cNvSpPr/>
            <p:nvPr userDrawn="1">
              <p:custDataLst>
                <p:tags r:id="rId6"/>
              </p:custDataLst>
            </p:nvPr>
          </p:nvSpPr>
          <p:spPr>
            <a:xfrm>
              <a:off x="14000" y="8025"/>
              <a:ext cx="5200" cy="2775"/>
            </a:xfrm>
            <a:custGeom>
              <a:avLst/>
              <a:gdLst>
                <a:gd name="adj" fmla="val 5000"/>
                <a:gd name="a" fmla="pin 0 adj 50000"/>
                <a:gd name="dr" fmla="*/ ss a 100000"/>
                <a:gd name="iwd2" fmla="+- wd2 0 dr"/>
                <a:gd name="ihd2" fmla="+- hd2 0 dr"/>
                <a:gd name="idx" fmla="cos wd2 2700000"/>
                <a:gd name="idy" fmla="sin hd2 2700000"/>
                <a:gd name="il" fmla="+- hc 0 idx"/>
                <a:gd name="ir" fmla="+- hc idx 0"/>
                <a:gd name="it" fmla="+- vc 0 idy"/>
                <a:gd name="ib" fmla="+- vc idy 0"/>
              </a:gdLst>
              <a:ahLst/>
              <a:cxnLst>
                <a:cxn ang="3">
                  <a:pos x="hc" y="t"/>
                </a:cxn>
                <a:cxn ang="3">
                  <a:pos x="il" y="it"/>
                </a:cxn>
                <a:cxn ang="cd2">
                  <a:pos x="l" y="vc"/>
                </a:cxn>
                <a:cxn ang="cd4">
                  <a:pos x="il" y="ib"/>
                </a:cxn>
                <a:cxn ang="cd4">
                  <a:pos x="hc" y="b"/>
                </a:cxn>
                <a:cxn ang="cd4">
                  <a:pos x="ir" y="ib"/>
                </a:cxn>
                <a:cxn ang="0">
                  <a:pos x="r" y="vc"/>
                </a:cxn>
                <a:cxn ang="3">
                  <a:pos x="ir" y="it"/>
                </a:cxn>
              </a:cxnLst>
              <a:rect l="l" t="t" r="r" b="b"/>
              <a:pathLst>
                <a:path w="5202" h="2776">
                  <a:moveTo>
                    <a:pt x="0" y="2600"/>
                  </a:moveTo>
                  <a:cubicBezTo>
                    <a:pt x="-45" y="1141"/>
                    <a:pt x="1291" y="-36"/>
                    <a:pt x="2600" y="0"/>
                  </a:cubicBezTo>
                  <a:cubicBezTo>
                    <a:pt x="4059" y="-45"/>
                    <a:pt x="5236" y="1291"/>
                    <a:pt x="5200" y="2600"/>
                  </a:cubicBezTo>
                  <a:lnTo>
                    <a:pt x="5199" y="2668"/>
                  </a:lnTo>
                  <a:lnTo>
                    <a:pt x="5197" y="2736"/>
                  </a:lnTo>
                  <a:lnTo>
                    <a:pt x="5194" y="2775"/>
                  </a:lnTo>
                  <a:lnTo>
                    <a:pt x="4933" y="2775"/>
                  </a:lnTo>
                  <a:lnTo>
                    <a:pt x="4937" y="2722"/>
                  </a:lnTo>
                  <a:lnTo>
                    <a:pt x="4939" y="2661"/>
                  </a:lnTo>
                  <a:lnTo>
                    <a:pt x="4940" y="2600"/>
                  </a:lnTo>
                  <a:cubicBezTo>
                    <a:pt x="4980" y="1287"/>
                    <a:pt x="3778" y="228"/>
                    <a:pt x="2600" y="260"/>
                  </a:cubicBezTo>
                  <a:cubicBezTo>
                    <a:pt x="1287" y="220"/>
                    <a:pt x="228" y="1422"/>
                    <a:pt x="260" y="2600"/>
                  </a:cubicBezTo>
                  <a:lnTo>
                    <a:pt x="261" y="2661"/>
                  </a:lnTo>
                  <a:lnTo>
                    <a:pt x="263" y="2722"/>
                  </a:lnTo>
                  <a:lnTo>
                    <a:pt x="267" y="2775"/>
                  </a:lnTo>
                  <a:lnTo>
                    <a:pt x="6" y="2775"/>
                  </a:lnTo>
                  <a:lnTo>
                    <a:pt x="3" y="2736"/>
                  </a:lnTo>
                  <a:lnTo>
                    <a:pt x="1" y="2668"/>
                  </a:lnTo>
                  <a:lnTo>
                    <a:pt x="0" y="26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</a:endParaRPr>
            </a:p>
          </p:txBody>
        </p:sp>
      </p:grpSp>
      <p:sp>
        <p:nvSpPr>
          <p:cNvPr id="4" name="任意形状 12"/>
          <p:cNvSpPr/>
          <p:nvPr>
            <p:custDataLst>
              <p:tags r:id="rId7"/>
            </p:custDataLst>
          </p:nvPr>
        </p:nvSpPr>
        <p:spPr>
          <a:xfrm>
            <a:off x="0" y="6464698"/>
            <a:ext cx="12192000" cy="393302"/>
          </a:xfrm>
          <a:custGeom>
            <a:avLst/>
            <a:gdLst>
              <a:gd name="connsiteX0" fmla="*/ 12192000 w 12192000"/>
              <a:gd name="connsiteY0" fmla="*/ 0 h 909447"/>
              <a:gd name="connsiteX1" fmla="*/ 12192000 w 12192000"/>
              <a:gd name="connsiteY1" fmla="*/ 909447 h 909447"/>
              <a:gd name="connsiteX2" fmla="*/ 0 w 12192000"/>
              <a:gd name="connsiteY2" fmla="*/ 909447 h 909447"/>
              <a:gd name="connsiteX3" fmla="*/ 0 w 12192000"/>
              <a:gd name="connsiteY3" fmla="*/ 401788 h 909447"/>
              <a:gd name="connsiteX4" fmla="*/ 271475 w 12192000"/>
              <a:gd name="connsiteY4" fmla="*/ 389839 h 909447"/>
              <a:gd name="connsiteX5" fmla="*/ 8190271 w 12192000"/>
              <a:gd name="connsiteY5" fmla="*/ 639060 h 909447"/>
              <a:gd name="connsiteX6" fmla="*/ 12049480 w 12192000"/>
              <a:gd name="connsiteY6" fmla="*/ 34242 h 909447"/>
              <a:gd name="connsiteX0-1" fmla="*/ 12192000 w 12192000"/>
              <a:gd name="connsiteY0-2" fmla="*/ 0 h 909447"/>
              <a:gd name="connsiteX1-3" fmla="*/ 12192000 w 12192000"/>
              <a:gd name="connsiteY1-4" fmla="*/ 909447 h 909447"/>
              <a:gd name="connsiteX2-5" fmla="*/ 0 w 12192000"/>
              <a:gd name="connsiteY2-6" fmla="*/ 909447 h 909447"/>
              <a:gd name="connsiteX3-7" fmla="*/ 0 w 12192000"/>
              <a:gd name="connsiteY3-8" fmla="*/ 401788 h 909447"/>
              <a:gd name="connsiteX4-9" fmla="*/ 8190271 w 12192000"/>
              <a:gd name="connsiteY4-10" fmla="*/ 639060 h 909447"/>
              <a:gd name="connsiteX5-11" fmla="*/ 12049480 w 12192000"/>
              <a:gd name="connsiteY5-12" fmla="*/ 34242 h 909447"/>
              <a:gd name="connsiteX6-13" fmla="*/ 12192000 w 12192000"/>
              <a:gd name="connsiteY6-14" fmla="*/ 0 h 909447"/>
              <a:gd name="connsiteX0-15" fmla="*/ 12192000 w 12192000"/>
              <a:gd name="connsiteY0-16" fmla="*/ 0 h 909447"/>
              <a:gd name="connsiteX1-17" fmla="*/ 12192000 w 12192000"/>
              <a:gd name="connsiteY1-18" fmla="*/ 909447 h 909447"/>
              <a:gd name="connsiteX2-19" fmla="*/ 0 w 12192000"/>
              <a:gd name="connsiteY2-20" fmla="*/ 909447 h 909447"/>
              <a:gd name="connsiteX3-21" fmla="*/ 0 w 12192000"/>
              <a:gd name="connsiteY3-22" fmla="*/ 401788 h 909447"/>
              <a:gd name="connsiteX4-23" fmla="*/ 12049480 w 12192000"/>
              <a:gd name="connsiteY4-24" fmla="*/ 34242 h 909447"/>
              <a:gd name="connsiteX5-25" fmla="*/ 12192000 w 12192000"/>
              <a:gd name="connsiteY5-26" fmla="*/ 0 h 909447"/>
              <a:gd name="connsiteX0-27" fmla="*/ 12192000 w 12192000"/>
              <a:gd name="connsiteY0-28" fmla="*/ 0 h 909447"/>
              <a:gd name="connsiteX1-29" fmla="*/ 12192000 w 12192000"/>
              <a:gd name="connsiteY1-30" fmla="*/ 909447 h 909447"/>
              <a:gd name="connsiteX2-31" fmla="*/ 0 w 12192000"/>
              <a:gd name="connsiteY2-32" fmla="*/ 909447 h 909447"/>
              <a:gd name="connsiteX3-33" fmla="*/ 0 w 12192000"/>
              <a:gd name="connsiteY3-34" fmla="*/ 401788 h 909447"/>
              <a:gd name="connsiteX4-35" fmla="*/ 12192000 w 12192000"/>
              <a:gd name="connsiteY4-36" fmla="*/ 0 h 909447"/>
              <a:gd name="connsiteX0-37" fmla="*/ 12192000 w 12192000"/>
              <a:gd name="connsiteY0-38" fmla="*/ 0 h 909447"/>
              <a:gd name="connsiteX1-39" fmla="*/ 12192000 w 12192000"/>
              <a:gd name="connsiteY1-40" fmla="*/ 909447 h 909447"/>
              <a:gd name="connsiteX2-41" fmla="*/ 0 w 12192000"/>
              <a:gd name="connsiteY2-42" fmla="*/ 909447 h 909447"/>
              <a:gd name="connsiteX3-43" fmla="*/ 0 w 12192000"/>
              <a:gd name="connsiteY3-44" fmla="*/ 401788 h 909447"/>
              <a:gd name="connsiteX4-45" fmla="*/ 12192000 w 12192000"/>
              <a:gd name="connsiteY4-46" fmla="*/ 0 h 909447"/>
              <a:gd name="connsiteX0-47" fmla="*/ 12192000 w 12192000"/>
              <a:gd name="connsiteY0-48" fmla="*/ 0 h 909447"/>
              <a:gd name="connsiteX1-49" fmla="*/ 12192000 w 12192000"/>
              <a:gd name="connsiteY1-50" fmla="*/ 909447 h 909447"/>
              <a:gd name="connsiteX2-51" fmla="*/ 0 w 12192000"/>
              <a:gd name="connsiteY2-52" fmla="*/ 909447 h 909447"/>
              <a:gd name="connsiteX3-53" fmla="*/ 0 w 12192000"/>
              <a:gd name="connsiteY3-54" fmla="*/ 401788 h 909447"/>
              <a:gd name="connsiteX4-55" fmla="*/ 12192000 w 12192000"/>
              <a:gd name="connsiteY4-56" fmla="*/ 0 h 9094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192000" h="909447">
                <a:moveTo>
                  <a:pt x="12192000" y="0"/>
                </a:moveTo>
                <a:lnTo>
                  <a:pt x="12192000" y="909447"/>
                </a:lnTo>
                <a:lnTo>
                  <a:pt x="0" y="909447"/>
                </a:lnTo>
                <a:lnTo>
                  <a:pt x="0" y="401788"/>
                </a:lnTo>
                <a:cubicBezTo>
                  <a:pt x="2540000" y="700478"/>
                  <a:pt x="6289368" y="812355"/>
                  <a:pt x="12192000" y="0"/>
                </a:cubicBezTo>
                <a:close/>
              </a:path>
            </a:pathLst>
          </a:custGeom>
          <a:gradFill flip="none" rotWithShape="1">
            <a:gsLst>
              <a:gs pos="2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25617" y="414269"/>
            <a:ext cx="1950820" cy="445232"/>
            <a:chOff x="2987040" y="4564559"/>
            <a:chExt cx="8272251" cy="1887962"/>
          </a:xfrm>
        </p:grpSpPr>
        <p:sp>
          <p:nvSpPr>
            <p:cNvPr id="99" name="任意多边形: 形状 98"/>
            <p:cNvSpPr/>
            <p:nvPr userDrawn="1"/>
          </p:nvSpPr>
          <p:spPr>
            <a:xfrm>
              <a:off x="3231397" y="4564559"/>
              <a:ext cx="8027894" cy="1887962"/>
            </a:xfrm>
            <a:custGeom>
              <a:avLst/>
              <a:gdLst>
                <a:gd name="connsiteX0" fmla="*/ 0 w 8702377"/>
                <a:gd name="connsiteY0" fmla="*/ 0 h 3045564"/>
                <a:gd name="connsiteX1" fmla="*/ 7227278 w 8702377"/>
                <a:gd name="connsiteY1" fmla="*/ 0 h 3045564"/>
                <a:gd name="connsiteX2" fmla="*/ 7227278 w 8702377"/>
                <a:gd name="connsiteY2" fmla="*/ 683 h 3045564"/>
                <a:gd name="connsiteX3" fmla="*/ 7233052 w 8702377"/>
                <a:gd name="connsiteY3" fmla="*/ 387 h 3045564"/>
                <a:gd name="connsiteX4" fmla="*/ 7506212 w 8702377"/>
                <a:gd name="connsiteY4" fmla="*/ 128011 h 3045564"/>
                <a:gd name="connsiteX5" fmla="*/ 8599078 w 8702377"/>
                <a:gd name="connsiteY5" fmla="*/ 1322445 h 3045564"/>
                <a:gd name="connsiteX6" fmla="*/ 8574364 w 8702377"/>
                <a:gd name="connsiteY6" fmla="*/ 1879002 h 3045564"/>
                <a:gd name="connsiteX7" fmla="*/ 7411858 w 8702377"/>
                <a:gd name="connsiteY7" fmla="*/ 2942655 h 3045564"/>
                <a:gd name="connsiteX8" fmla="*/ 7277832 w 8702377"/>
                <a:gd name="connsiteY8" fmla="*/ 3023324 h 3045564"/>
                <a:gd name="connsiteX9" fmla="*/ 7227278 w 8702377"/>
                <a:gd name="connsiteY9" fmla="*/ 3035895 h 3045564"/>
                <a:gd name="connsiteX10" fmla="*/ 7227278 w 8702377"/>
                <a:gd name="connsiteY10" fmla="*/ 3042137 h 3045564"/>
                <a:gd name="connsiteX11" fmla="*/ 7195365 w 8702377"/>
                <a:gd name="connsiteY11" fmla="*/ 3042137 h 3045564"/>
                <a:gd name="connsiteX12" fmla="*/ 7128461 w 8702377"/>
                <a:gd name="connsiteY12" fmla="*/ 3045564 h 3045564"/>
                <a:gd name="connsiteX13" fmla="*/ 7104131 w 8702377"/>
                <a:gd name="connsiteY13" fmla="*/ 3042137 h 3045564"/>
                <a:gd name="connsiteX14" fmla="*/ 0 w 8702377"/>
                <a:gd name="connsiteY14" fmla="*/ 3042137 h 3045564"/>
                <a:gd name="connsiteX0-1" fmla="*/ 0 w 8702377"/>
                <a:gd name="connsiteY0-2" fmla="*/ 0 h 3051673"/>
                <a:gd name="connsiteX1-3" fmla="*/ 7227278 w 8702377"/>
                <a:gd name="connsiteY1-4" fmla="*/ 0 h 3051673"/>
                <a:gd name="connsiteX2-5" fmla="*/ 7227278 w 8702377"/>
                <a:gd name="connsiteY2-6" fmla="*/ 683 h 3051673"/>
                <a:gd name="connsiteX3-7" fmla="*/ 7233052 w 8702377"/>
                <a:gd name="connsiteY3-8" fmla="*/ 387 h 3051673"/>
                <a:gd name="connsiteX4-9" fmla="*/ 7506212 w 8702377"/>
                <a:gd name="connsiteY4-10" fmla="*/ 128011 h 3051673"/>
                <a:gd name="connsiteX5-11" fmla="*/ 8599078 w 8702377"/>
                <a:gd name="connsiteY5-12" fmla="*/ 1322445 h 3051673"/>
                <a:gd name="connsiteX6-13" fmla="*/ 8574364 w 8702377"/>
                <a:gd name="connsiteY6-14" fmla="*/ 1879002 h 3051673"/>
                <a:gd name="connsiteX7-15" fmla="*/ 7411858 w 8702377"/>
                <a:gd name="connsiteY7-16" fmla="*/ 2942655 h 3051673"/>
                <a:gd name="connsiteX8-17" fmla="*/ 7277832 w 8702377"/>
                <a:gd name="connsiteY8-18" fmla="*/ 3023324 h 3051673"/>
                <a:gd name="connsiteX9-19" fmla="*/ 7227278 w 8702377"/>
                <a:gd name="connsiteY9-20" fmla="*/ 3035895 h 3051673"/>
                <a:gd name="connsiteX10-21" fmla="*/ 7227278 w 8702377"/>
                <a:gd name="connsiteY10-22" fmla="*/ 3042137 h 3051673"/>
                <a:gd name="connsiteX11-23" fmla="*/ 7195365 w 8702377"/>
                <a:gd name="connsiteY11-24" fmla="*/ 3042137 h 3051673"/>
                <a:gd name="connsiteX12-25" fmla="*/ 7128461 w 8702377"/>
                <a:gd name="connsiteY12-26" fmla="*/ 3045564 h 3051673"/>
                <a:gd name="connsiteX13-27" fmla="*/ 7069146 w 8702377"/>
                <a:gd name="connsiteY13-28" fmla="*/ 3051673 h 3051673"/>
                <a:gd name="connsiteX14-29" fmla="*/ 0 w 8702377"/>
                <a:gd name="connsiteY14-30" fmla="*/ 3042137 h 3051673"/>
                <a:gd name="connsiteX15" fmla="*/ 0 w 8702377"/>
                <a:gd name="connsiteY15" fmla="*/ 0 h 3051673"/>
                <a:gd name="connsiteX0-31" fmla="*/ 0 w 8702377"/>
                <a:gd name="connsiteY0-32" fmla="*/ 0 h 3051673"/>
                <a:gd name="connsiteX1-33" fmla="*/ 7227278 w 8702377"/>
                <a:gd name="connsiteY1-34" fmla="*/ 0 h 3051673"/>
                <a:gd name="connsiteX2-35" fmla="*/ 7227278 w 8702377"/>
                <a:gd name="connsiteY2-36" fmla="*/ 683 h 3051673"/>
                <a:gd name="connsiteX3-37" fmla="*/ 7233052 w 8702377"/>
                <a:gd name="connsiteY3-38" fmla="*/ 387 h 3051673"/>
                <a:gd name="connsiteX4-39" fmla="*/ 7506212 w 8702377"/>
                <a:gd name="connsiteY4-40" fmla="*/ 128011 h 3051673"/>
                <a:gd name="connsiteX5-41" fmla="*/ 8599078 w 8702377"/>
                <a:gd name="connsiteY5-42" fmla="*/ 1322445 h 3051673"/>
                <a:gd name="connsiteX6-43" fmla="*/ 8574364 w 8702377"/>
                <a:gd name="connsiteY6-44" fmla="*/ 1879002 h 3051673"/>
                <a:gd name="connsiteX7-45" fmla="*/ 7411858 w 8702377"/>
                <a:gd name="connsiteY7-46" fmla="*/ 2942655 h 3051673"/>
                <a:gd name="connsiteX8-47" fmla="*/ 7277832 w 8702377"/>
                <a:gd name="connsiteY8-48" fmla="*/ 3023324 h 3051673"/>
                <a:gd name="connsiteX9-49" fmla="*/ 7227278 w 8702377"/>
                <a:gd name="connsiteY9-50" fmla="*/ 3035895 h 3051673"/>
                <a:gd name="connsiteX10-51" fmla="*/ 7195365 w 8702377"/>
                <a:gd name="connsiteY10-52" fmla="*/ 3042137 h 3051673"/>
                <a:gd name="connsiteX11-53" fmla="*/ 7128461 w 8702377"/>
                <a:gd name="connsiteY11-54" fmla="*/ 3045564 h 3051673"/>
                <a:gd name="connsiteX12-55" fmla="*/ 7069146 w 8702377"/>
                <a:gd name="connsiteY12-56" fmla="*/ 3051673 h 3051673"/>
                <a:gd name="connsiteX13-57" fmla="*/ 0 w 8702377"/>
                <a:gd name="connsiteY13-58" fmla="*/ 3042137 h 3051673"/>
                <a:gd name="connsiteX14-59" fmla="*/ 0 w 8702377"/>
                <a:gd name="connsiteY14-60" fmla="*/ 0 h 3051673"/>
                <a:gd name="connsiteX0-61" fmla="*/ 0 w 8702377"/>
                <a:gd name="connsiteY0-62" fmla="*/ 0 h 3051896"/>
                <a:gd name="connsiteX1-63" fmla="*/ 7227278 w 8702377"/>
                <a:gd name="connsiteY1-64" fmla="*/ 0 h 3051896"/>
                <a:gd name="connsiteX2-65" fmla="*/ 7227278 w 8702377"/>
                <a:gd name="connsiteY2-66" fmla="*/ 683 h 3051896"/>
                <a:gd name="connsiteX3-67" fmla="*/ 7233052 w 8702377"/>
                <a:gd name="connsiteY3-68" fmla="*/ 387 h 3051896"/>
                <a:gd name="connsiteX4-69" fmla="*/ 7506212 w 8702377"/>
                <a:gd name="connsiteY4-70" fmla="*/ 128011 h 3051896"/>
                <a:gd name="connsiteX5-71" fmla="*/ 8599078 w 8702377"/>
                <a:gd name="connsiteY5-72" fmla="*/ 1322445 h 3051896"/>
                <a:gd name="connsiteX6-73" fmla="*/ 8574364 w 8702377"/>
                <a:gd name="connsiteY6-74" fmla="*/ 1879002 h 3051896"/>
                <a:gd name="connsiteX7-75" fmla="*/ 7411858 w 8702377"/>
                <a:gd name="connsiteY7-76" fmla="*/ 2942655 h 3051896"/>
                <a:gd name="connsiteX8-77" fmla="*/ 7277832 w 8702377"/>
                <a:gd name="connsiteY8-78" fmla="*/ 3023324 h 3051896"/>
                <a:gd name="connsiteX9-79" fmla="*/ 7227278 w 8702377"/>
                <a:gd name="connsiteY9-80" fmla="*/ 3035895 h 3051896"/>
                <a:gd name="connsiteX10-81" fmla="*/ 7195365 w 8702377"/>
                <a:gd name="connsiteY10-82" fmla="*/ 3042137 h 3051896"/>
                <a:gd name="connsiteX11-83" fmla="*/ 7138787 w 8702377"/>
                <a:gd name="connsiteY11-84" fmla="*/ 3051896 h 3051896"/>
                <a:gd name="connsiteX12-85" fmla="*/ 7069146 w 8702377"/>
                <a:gd name="connsiteY12-86" fmla="*/ 3051673 h 3051896"/>
                <a:gd name="connsiteX13-87" fmla="*/ 0 w 8702377"/>
                <a:gd name="connsiteY13-88" fmla="*/ 3042137 h 3051896"/>
                <a:gd name="connsiteX14-89" fmla="*/ 0 w 8702377"/>
                <a:gd name="connsiteY14-90" fmla="*/ 0 h 3051896"/>
                <a:gd name="connsiteX0-91" fmla="*/ 0 w 8702377"/>
                <a:gd name="connsiteY0-92" fmla="*/ 0 h 3051673"/>
                <a:gd name="connsiteX1-93" fmla="*/ 7227278 w 8702377"/>
                <a:gd name="connsiteY1-94" fmla="*/ 0 h 3051673"/>
                <a:gd name="connsiteX2-95" fmla="*/ 7227278 w 8702377"/>
                <a:gd name="connsiteY2-96" fmla="*/ 683 h 3051673"/>
                <a:gd name="connsiteX3-97" fmla="*/ 7233052 w 8702377"/>
                <a:gd name="connsiteY3-98" fmla="*/ 387 h 3051673"/>
                <a:gd name="connsiteX4-99" fmla="*/ 7506212 w 8702377"/>
                <a:gd name="connsiteY4-100" fmla="*/ 128011 h 3051673"/>
                <a:gd name="connsiteX5-101" fmla="*/ 8599078 w 8702377"/>
                <a:gd name="connsiteY5-102" fmla="*/ 1322445 h 3051673"/>
                <a:gd name="connsiteX6-103" fmla="*/ 8574364 w 8702377"/>
                <a:gd name="connsiteY6-104" fmla="*/ 1879002 h 3051673"/>
                <a:gd name="connsiteX7-105" fmla="*/ 7411858 w 8702377"/>
                <a:gd name="connsiteY7-106" fmla="*/ 2942655 h 3051673"/>
                <a:gd name="connsiteX8-107" fmla="*/ 7277832 w 8702377"/>
                <a:gd name="connsiteY8-108" fmla="*/ 3023324 h 3051673"/>
                <a:gd name="connsiteX9-109" fmla="*/ 7227278 w 8702377"/>
                <a:gd name="connsiteY9-110" fmla="*/ 3035895 h 3051673"/>
                <a:gd name="connsiteX10-111" fmla="*/ 7195365 w 8702377"/>
                <a:gd name="connsiteY10-112" fmla="*/ 3042137 h 3051673"/>
                <a:gd name="connsiteX11-113" fmla="*/ 7069146 w 8702377"/>
                <a:gd name="connsiteY11-114" fmla="*/ 3051673 h 3051673"/>
                <a:gd name="connsiteX12-115" fmla="*/ 0 w 8702377"/>
                <a:gd name="connsiteY12-116" fmla="*/ 3042137 h 3051673"/>
                <a:gd name="connsiteX13-117" fmla="*/ 0 w 8702377"/>
                <a:gd name="connsiteY13-118" fmla="*/ 0 h 3051673"/>
                <a:gd name="connsiteX0-119" fmla="*/ 0 w 8702377"/>
                <a:gd name="connsiteY0-120" fmla="*/ 0 h 3051673"/>
                <a:gd name="connsiteX1-121" fmla="*/ 7227278 w 8702377"/>
                <a:gd name="connsiteY1-122" fmla="*/ 0 h 3051673"/>
                <a:gd name="connsiteX2-123" fmla="*/ 7227278 w 8702377"/>
                <a:gd name="connsiteY2-124" fmla="*/ 683 h 3051673"/>
                <a:gd name="connsiteX3-125" fmla="*/ 7233052 w 8702377"/>
                <a:gd name="connsiteY3-126" fmla="*/ 387 h 3051673"/>
                <a:gd name="connsiteX4-127" fmla="*/ 7506212 w 8702377"/>
                <a:gd name="connsiteY4-128" fmla="*/ 128011 h 3051673"/>
                <a:gd name="connsiteX5-129" fmla="*/ 8599078 w 8702377"/>
                <a:gd name="connsiteY5-130" fmla="*/ 1322445 h 3051673"/>
                <a:gd name="connsiteX6-131" fmla="*/ 8574364 w 8702377"/>
                <a:gd name="connsiteY6-132" fmla="*/ 1879002 h 3051673"/>
                <a:gd name="connsiteX7-133" fmla="*/ 7411858 w 8702377"/>
                <a:gd name="connsiteY7-134" fmla="*/ 2942655 h 3051673"/>
                <a:gd name="connsiteX8-135" fmla="*/ 7277832 w 8702377"/>
                <a:gd name="connsiteY8-136" fmla="*/ 3023324 h 3051673"/>
                <a:gd name="connsiteX9-137" fmla="*/ 7227278 w 8702377"/>
                <a:gd name="connsiteY9-138" fmla="*/ 3035895 h 3051673"/>
                <a:gd name="connsiteX10-139" fmla="*/ 7161808 w 8702377"/>
                <a:gd name="connsiteY10-140" fmla="*/ 3045303 h 3051673"/>
                <a:gd name="connsiteX11-141" fmla="*/ 7069146 w 8702377"/>
                <a:gd name="connsiteY11-142" fmla="*/ 3051673 h 3051673"/>
                <a:gd name="connsiteX12-143" fmla="*/ 0 w 8702377"/>
                <a:gd name="connsiteY12-144" fmla="*/ 3042137 h 3051673"/>
                <a:gd name="connsiteX13-145" fmla="*/ 0 w 8702377"/>
                <a:gd name="connsiteY13-146" fmla="*/ 0 h 305167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</a:cxnLst>
              <a:rect l="l" t="t" r="r" b="b"/>
              <a:pathLst>
                <a:path w="8702377" h="3051673">
                  <a:moveTo>
                    <a:pt x="0" y="0"/>
                  </a:moveTo>
                  <a:lnTo>
                    <a:pt x="7227278" y="0"/>
                  </a:lnTo>
                  <a:lnTo>
                    <a:pt x="7227278" y="683"/>
                  </a:lnTo>
                  <a:lnTo>
                    <a:pt x="7233052" y="387"/>
                  </a:lnTo>
                  <a:cubicBezTo>
                    <a:pt x="7333769" y="4860"/>
                    <a:pt x="7432780" y="47754"/>
                    <a:pt x="7506212" y="128011"/>
                  </a:cubicBezTo>
                  <a:lnTo>
                    <a:pt x="8599078" y="1322445"/>
                  </a:lnTo>
                  <a:cubicBezTo>
                    <a:pt x="8745942" y="1482958"/>
                    <a:pt x="8734877" y="1732138"/>
                    <a:pt x="8574364" y="1879002"/>
                  </a:cubicBezTo>
                  <a:lnTo>
                    <a:pt x="7411858" y="2942655"/>
                  </a:lnTo>
                  <a:cubicBezTo>
                    <a:pt x="7371730" y="2979371"/>
                    <a:pt x="7326060" y="3006216"/>
                    <a:pt x="7277832" y="3023324"/>
                  </a:cubicBezTo>
                  <a:lnTo>
                    <a:pt x="7227278" y="3035895"/>
                  </a:lnTo>
                  <a:lnTo>
                    <a:pt x="7161808" y="3045303"/>
                  </a:lnTo>
                  <a:lnTo>
                    <a:pt x="7069146" y="3051673"/>
                  </a:lnTo>
                  <a:lnTo>
                    <a:pt x="0" y="3042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" name="矩形: 圆角 1"/>
            <p:cNvSpPr/>
            <p:nvPr userDrawn="1"/>
          </p:nvSpPr>
          <p:spPr>
            <a:xfrm>
              <a:off x="2987040" y="4564559"/>
              <a:ext cx="6766560" cy="1887962"/>
            </a:xfrm>
            <a:prstGeom prst="roundRect">
              <a:avLst>
                <a:gd name="adj" fmla="val 12631"/>
              </a:avLst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内容页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单圆角 1"/>
          <p:cNvSpPr/>
          <p:nvPr/>
        </p:nvSpPr>
        <p:spPr>
          <a:xfrm>
            <a:off x="0" y="6696000"/>
            <a:ext cx="12192000" cy="162000"/>
          </a:xfrm>
          <a:prstGeom prst="round1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单圆角 2"/>
          <p:cNvSpPr/>
          <p:nvPr/>
        </p:nvSpPr>
        <p:spPr>
          <a:xfrm>
            <a:off x="0" y="6631101"/>
            <a:ext cx="12192000" cy="64800"/>
          </a:xfrm>
          <a:prstGeom prst="round1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内容页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单圆角 2"/>
          <p:cNvSpPr/>
          <p:nvPr/>
        </p:nvSpPr>
        <p:spPr>
          <a:xfrm>
            <a:off x="0" y="6696000"/>
            <a:ext cx="12192000" cy="162000"/>
          </a:xfrm>
          <a:prstGeom prst="round1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单圆角 3"/>
          <p:cNvSpPr/>
          <p:nvPr/>
        </p:nvSpPr>
        <p:spPr>
          <a:xfrm>
            <a:off x="0" y="6631101"/>
            <a:ext cx="12192000" cy="64800"/>
          </a:xfrm>
          <a:prstGeom prst="round1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6" name="组合 125"/>
          <p:cNvGrpSpPr/>
          <p:nvPr/>
        </p:nvGrpSpPr>
        <p:grpSpPr>
          <a:xfrm>
            <a:off x="0" y="-25703"/>
            <a:ext cx="12192000" cy="6916543"/>
            <a:chOff x="4827326" y="1951403"/>
            <a:chExt cx="12192000" cy="6916543"/>
          </a:xfrm>
        </p:grpSpPr>
        <p:grpSp>
          <p:nvGrpSpPr>
            <p:cNvPr id="127" name="组合 126"/>
            <p:cNvGrpSpPr/>
            <p:nvPr/>
          </p:nvGrpSpPr>
          <p:grpSpPr>
            <a:xfrm>
              <a:off x="4827326" y="1961947"/>
              <a:ext cx="12192000" cy="6895455"/>
              <a:chOff x="0" y="0"/>
              <a:chExt cx="12192000" cy="6895455"/>
            </a:xfrm>
          </p:grpSpPr>
          <p:cxnSp>
            <p:nvCxnSpPr>
              <p:cNvPr id="168" name="直接连接符 167"/>
              <p:cNvCxnSpPr/>
              <p:nvPr/>
            </p:nvCxnSpPr>
            <p:spPr>
              <a:xfrm>
                <a:off x="0" y="0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0" y="328355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0" y="656710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0" y="985065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0" y="1313420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0" y="1641775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4" name="直接连接符 173"/>
              <p:cNvCxnSpPr/>
              <p:nvPr/>
            </p:nvCxnSpPr>
            <p:spPr>
              <a:xfrm>
                <a:off x="0" y="1970130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5" name="直接连接符 174"/>
              <p:cNvCxnSpPr/>
              <p:nvPr/>
            </p:nvCxnSpPr>
            <p:spPr>
              <a:xfrm>
                <a:off x="0" y="2298485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6" name="直接连接符 175"/>
              <p:cNvCxnSpPr/>
              <p:nvPr/>
            </p:nvCxnSpPr>
            <p:spPr>
              <a:xfrm>
                <a:off x="0" y="2626840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7" name="直接连接符 176"/>
              <p:cNvCxnSpPr/>
              <p:nvPr/>
            </p:nvCxnSpPr>
            <p:spPr>
              <a:xfrm>
                <a:off x="0" y="2955195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8" name="直接连接符 177"/>
              <p:cNvCxnSpPr/>
              <p:nvPr/>
            </p:nvCxnSpPr>
            <p:spPr>
              <a:xfrm>
                <a:off x="0" y="3283550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9" name="直接连接符 178"/>
              <p:cNvCxnSpPr/>
              <p:nvPr/>
            </p:nvCxnSpPr>
            <p:spPr>
              <a:xfrm>
                <a:off x="0" y="3611905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0" name="直接连接符 179"/>
              <p:cNvCxnSpPr/>
              <p:nvPr/>
            </p:nvCxnSpPr>
            <p:spPr>
              <a:xfrm>
                <a:off x="0" y="3940260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1" name="直接连接符 180"/>
              <p:cNvCxnSpPr/>
              <p:nvPr/>
            </p:nvCxnSpPr>
            <p:spPr>
              <a:xfrm>
                <a:off x="0" y="4268615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2" name="直接连接符 181"/>
              <p:cNvCxnSpPr/>
              <p:nvPr/>
            </p:nvCxnSpPr>
            <p:spPr>
              <a:xfrm>
                <a:off x="0" y="4596970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3" name="直接连接符 182"/>
              <p:cNvCxnSpPr/>
              <p:nvPr/>
            </p:nvCxnSpPr>
            <p:spPr>
              <a:xfrm>
                <a:off x="0" y="4925325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4" name="直接连接符 183"/>
              <p:cNvCxnSpPr/>
              <p:nvPr/>
            </p:nvCxnSpPr>
            <p:spPr>
              <a:xfrm>
                <a:off x="0" y="5253680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5" name="直接连接符 184"/>
              <p:cNvCxnSpPr/>
              <p:nvPr/>
            </p:nvCxnSpPr>
            <p:spPr>
              <a:xfrm>
                <a:off x="0" y="5582035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6" name="直接连接符 185"/>
              <p:cNvCxnSpPr/>
              <p:nvPr/>
            </p:nvCxnSpPr>
            <p:spPr>
              <a:xfrm>
                <a:off x="0" y="5910390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7" name="直接连接符 186"/>
              <p:cNvCxnSpPr/>
              <p:nvPr/>
            </p:nvCxnSpPr>
            <p:spPr>
              <a:xfrm>
                <a:off x="0" y="6238745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8" name="直接连接符 187"/>
              <p:cNvCxnSpPr/>
              <p:nvPr/>
            </p:nvCxnSpPr>
            <p:spPr>
              <a:xfrm>
                <a:off x="0" y="6567100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89" name="直接连接符 188"/>
              <p:cNvCxnSpPr/>
              <p:nvPr/>
            </p:nvCxnSpPr>
            <p:spPr>
              <a:xfrm>
                <a:off x="0" y="6895455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8" name="组合 127"/>
            <p:cNvGrpSpPr/>
            <p:nvPr/>
          </p:nvGrpSpPr>
          <p:grpSpPr>
            <a:xfrm>
              <a:off x="4848758" y="1951403"/>
              <a:ext cx="12149137" cy="6916543"/>
              <a:chOff x="-31216" y="-2877528"/>
              <a:chExt cx="12149137" cy="12192000"/>
            </a:xfrm>
          </p:grpSpPr>
          <p:grpSp>
            <p:nvGrpSpPr>
              <p:cNvPr id="129" name="组合 128"/>
              <p:cNvGrpSpPr/>
              <p:nvPr/>
            </p:nvGrpSpPr>
            <p:grpSpPr>
              <a:xfrm rot="5400000">
                <a:off x="-2679488" y="-229256"/>
                <a:ext cx="12192000" cy="6895455"/>
                <a:chOff x="0" y="0"/>
                <a:chExt cx="12192000" cy="6895455"/>
              </a:xfrm>
            </p:grpSpPr>
            <p:cxnSp>
              <p:nvCxnSpPr>
                <p:cNvPr id="146" name="直接连接符 145"/>
                <p:cNvCxnSpPr/>
                <p:nvPr/>
              </p:nvCxnSpPr>
              <p:spPr>
                <a:xfrm>
                  <a:off x="0" y="0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0" y="328355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0" y="656710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49" name="直接连接符 148"/>
                <p:cNvCxnSpPr/>
                <p:nvPr/>
              </p:nvCxnSpPr>
              <p:spPr>
                <a:xfrm>
                  <a:off x="0" y="985065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0" name="直接连接符 149"/>
                <p:cNvCxnSpPr/>
                <p:nvPr/>
              </p:nvCxnSpPr>
              <p:spPr>
                <a:xfrm>
                  <a:off x="0" y="1313420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1" name="直接连接符 150"/>
                <p:cNvCxnSpPr/>
                <p:nvPr/>
              </p:nvCxnSpPr>
              <p:spPr>
                <a:xfrm>
                  <a:off x="0" y="1641775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0" y="1970130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0" y="2298485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0" y="2626840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0" y="2955195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0" y="3283550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0" y="3611905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0" y="3940260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59" name="直接连接符 158"/>
                <p:cNvCxnSpPr/>
                <p:nvPr/>
              </p:nvCxnSpPr>
              <p:spPr>
                <a:xfrm>
                  <a:off x="0" y="4268615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0" name="直接连接符 159"/>
                <p:cNvCxnSpPr/>
                <p:nvPr/>
              </p:nvCxnSpPr>
              <p:spPr>
                <a:xfrm>
                  <a:off x="0" y="4596970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0" y="4925325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0" y="5253680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0" y="5582035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0" y="5910390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0" y="6238745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0" y="6567100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0" y="6895455"/>
                  <a:ext cx="12192000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chemeClr val="accent1">
                      <a:alpha val="15000"/>
                    </a:schemeClr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130" name="直接连接符 129"/>
              <p:cNvCxnSpPr/>
              <p:nvPr/>
            </p:nvCxnSpPr>
            <p:spPr>
              <a:xfrm rot="5400000">
                <a:off x="6021921" y="3218472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1" name="直接连接符 130"/>
              <p:cNvCxnSpPr/>
              <p:nvPr/>
            </p:nvCxnSpPr>
            <p:spPr>
              <a:xfrm rot="5400000">
                <a:off x="5693566" y="3218472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2" name="直接连接符 131"/>
              <p:cNvCxnSpPr/>
              <p:nvPr/>
            </p:nvCxnSpPr>
            <p:spPr>
              <a:xfrm rot="5400000">
                <a:off x="5365211" y="3218472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3" name="直接连接符 132"/>
              <p:cNvCxnSpPr/>
              <p:nvPr/>
            </p:nvCxnSpPr>
            <p:spPr>
              <a:xfrm rot="5400000">
                <a:off x="5036856" y="3218472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4" name="直接连接符 133"/>
              <p:cNvCxnSpPr/>
              <p:nvPr/>
            </p:nvCxnSpPr>
            <p:spPr>
              <a:xfrm rot="5400000">
                <a:off x="4708501" y="3218472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5" name="直接连接符 134"/>
              <p:cNvCxnSpPr/>
              <p:nvPr/>
            </p:nvCxnSpPr>
            <p:spPr>
              <a:xfrm rot="5400000">
                <a:off x="4380146" y="3218472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6" name="直接连接符 135"/>
              <p:cNvCxnSpPr/>
              <p:nvPr/>
            </p:nvCxnSpPr>
            <p:spPr>
              <a:xfrm rot="5400000">
                <a:off x="4051791" y="3218472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7" name="直接连接符 136"/>
              <p:cNvCxnSpPr/>
              <p:nvPr/>
            </p:nvCxnSpPr>
            <p:spPr>
              <a:xfrm rot="5400000">
                <a:off x="3723436" y="3218472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8" name="直接连接符 137"/>
              <p:cNvCxnSpPr/>
              <p:nvPr/>
            </p:nvCxnSpPr>
            <p:spPr>
              <a:xfrm rot="5400000">
                <a:off x="3395081" y="3218472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9" name="直接连接符 138"/>
              <p:cNvCxnSpPr/>
              <p:nvPr/>
            </p:nvCxnSpPr>
            <p:spPr>
              <a:xfrm rot="5400000">
                <a:off x="3066726" y="3218472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0" name="直接连接符 139"/>
              <p:cNvCxnSpPr/>
              <p:nvPr/>
            </p:nvCxnSpPr>
            <p:spPr>
              <a:xfrm rot="5400000">
                <a:off x="2738371" y="3218472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1" name="直接连接符 140"/>
              <p:cNvCxnSpPr/>
              <p:nvPr/>
            </p:nvCxnSpPr>
            <p:spPr>
              <a:xfrm rot="5400000">
                <a:off x="2410016" y="3218472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2" name="直接连接符 141"/>
              <p:cNvCxnSpPr/>
              <p:nvPr/>
            </p:nvCxnSpPr>
            <p:spPr>
              <a:xfrm rot="5400000">
                <a:off x="2081661" y="3218472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3" name="直接连接符 142"/>
              <p:cNvCxnSpPr/>
              <p:nvPr/>
            </p:nvCxnSpPr>
            <p:spPr>
              <a:xfrm rot="5400000">
                <a:off x="1753306" y="3218472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4" name="直接连接符 143"/>
              <p:cNvCxnSpPr/>
              <p:nvPr/>
            </p:nvCxnSpPr>
            <p:spPr>
              <a:xfrm rot="5400000">
                <a:off x="1424951" y="3218472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45" name="直接连接符 144"/>
              <p:cNvCxnSpPr/>
              <p:nvPr/>
            </p:nvCxnSpPr>
            <p:spPr>
              <a:xfrm rot="5400000">
                <a:off x="1096596" y="3218472"/>
                <a:ext cx="121920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accent1">
                    <a:alpha val="15000"/>
                  </a:schemeClr>
                </a:solidFill>
                <a:prstDash val="solid"/>
                <a:miter lim="800000"/>
              </a:ln>
              <a:effectLst/>
            </p:spPr>
          </p:cxn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内容页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单圆角 7"/>
          <p:cNvSpPr/>
          <p:nvPr/>
        </p:nvSpPr>
        <p:spPr>
          <a:xfrm>
            <a:off x="0" y="6696000"/>
            <a:ext cx="12192000" cy="162000"/>
          </a:xfrm>
          <a:prstGeom prst="round1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单圆角 22"/>
          <p:cNvSpPr/>
          <p:nvPr/>
        </p:nvSpPr>
        <p:spPr>
          <a:xfrm>
            <a:off x="0" y="6631101"/>
            <a:ext cx="12192000" cy="64800"/>
          </a:xfrm>
          <a:prstGeom prst="round1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单圆角 1"/>
          <p:cNvSpPr/>
          <p:nvPr/>
        </p:nvSpPr>
        <p:spPr>
          <a:xfrm>
            <a:off x="0" y="6696000"/>
            <a:ext cx="12192000" cy="162000"/>
          </a:xfrm>
          <a:prstGeom prst="round1Rect">
            <a:avLst>
              <a:gd name="adj" fmla="val 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单圆角 2"/>
          <p:cNvSpPr/>
          <p:nvPr/>
        </p:nvSpPr>
        <p:spPr>
          <a:xfrm>
            <a:off x="0" y="6631101"/>
            <a:ext cx="12192000" cy="64800"/>
          </a:xfrm>
          <a:prstGeom prst="round1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页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顶角 9"/>
          <p:cNvSpPr/>
          <p:nvPr/>
        </p:nvSpPr>
        <p:spPr>
          <a:xfrm flipV="1">
            <a:off x="477520" y="1242060"/>
            <a:ext cx="11300460" cy="5038090"/>
          </a:xfrm>
          <a:prstGeom prst="round2SameRect">
            <a:avLst>
              <a:gd name="adj1" fmla="val 2218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: 圆角 10"/>
          <p:cNvSpPr/>
          <p:nvPr/>
        </p:nvSpPr>
        <p:spPr>
          <a:xfrm>
            <a:off x="803275" y="1596788"/>
            <a:ext cx="10585449" cy="4326340"/>
          </a:xfrm>
          <a:prstGeom prst="roundRect">
            <a:avLst>
              <a:gd name="adj" fmla="val 2101"/>
            </a:avLst>
          </a:prstGeom>
          <a:solidFill>
            <a:schemeClr val="bg1"/>
          </a:solidFill>
          <a:ln>
            <a:noFill/>
          </a:ln>
          <a:effectLst>
            <a:outerShdw blurRad="1041400" dist="749300" dir="5400000" sx="90000" sy="90000" algn="t" rotWithShape="0">
              <a:schemeClr val="bg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: 圆角 13"/>
          <p:cNvSpPr/>
          <p:nvPr/>
        </p:nvSpPr>
        <p:spPr>
          <a:xfrm>
            <a:off x="803274" y="5842787"/>
            <a:ext cx="10585449" cy="92135"/>
          </a:xfrm>
          <a:prstGeom prst="roundRect">
            <a:avLst>
              <a:gd name="adj" fmla="val 2101"/>
            </a:avLst>
          </a:prstGeom>
          <a:solidFill>
            <a:schemeClr val="accent2"/>
          </a:solidFill>
          <a:ln>
            <a:noFill/>
          </a:ln>
          <a:effectLst>
            <a:outerShdw blurRad="1041400" dist="749300" dir="5400000" sx="90000" sy="90000" algn="t" rotWithShape="0">
              <a:schemeClr val="bg1">
                <a:alpha val="16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6819900" y="237"/>
            <a:ext cx="4183063" cy="526097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1"/>
          </p:nvPr>
        </p:nvSpPr>
        <p:spPr>
          <a:xfrm>
            <a:off x="1417638" y="2262833"/>
            <a:ext cx="5402262" cy="249237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任意多边形: 形状 56"/>
          <p:cNvSpPr/>
          <p:nvPr/>
        </p:nvSpPr>
        <p:spPr>
          <a:xfrm>
            <a:off x="0" y="5964718"/>
            <a:ext cx="12192000" cy="902748"/>
          </a:xfrm>
          <a:custGeom>
            <a:avLst/>
            <a:gdLst>
              <a:gd name="connsiteX0" fmla="*/ 6096000 w 12192000"/>
              <a:gd name="connsiteY0" fmla="*/ 0 h 902748"/>
              <a:gd name="connsiteX1" fmla="*/ 11602849 w 12192000"/>
              <a:gd name="connsiteY1" fmla="*/ 346720 h 902748"/>
              <a:gd name="connsiteX2" fmla="*/ 12192000 w 12192000"/>
              <a:gd name="connsiteY2" fmla="*/ 440631 h 902748"/>
              <a:gd name="connsiteX3" fmla="*/ 12192000 w 12192000"/>
              <a:gd name="connsiteY3" fmla="*/ 902748 h 902748"/>
              <a:gd name="connsiteX4" fmla="*/ 0 w 12192000"/>
              <a:gd name="connsiteY4" fmla="*/ 902748 h 902748"/>
              <a:gd name="connsiteX5" fmla="*/ 0 w 12192000"/>
              <a:gd name="connsiteY5" fmla="*/ 440631 h 902748"/>
              <a:gd name="connsiteX6" fmla="*/ 589151 w 12192000"/>
              <a:gd name="connsiteY6" fmla="*/ 346720 h 902748"/>
              <a:gd name="connsiteX7" fmla="*/ 6096000 w 12192000"/>
              <a:gd name="connsiteY7" fmla="*/ 0 h 90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902748">
                <a:moveTo>
                  <a:pt x="6096000" y="0"/>
                </a:moveTo>
                <a:cubicBezTo>
                  <a:pt x="8187818" y="0"/>
                  <a:pt x="10106357" y="130117"/>
                  <a:pt x="11602849" y="346720"/>
                </a:cubicBezTo>
                <a:lnTo>
                  <a:pt x="12192000" y="440631"/>
                </a:lnTo>
                <a:lnTo>
                  <a:pt x="12192000" y="902748"/>
                </a:lnTo>
                <a:lnTo>
                  <a:pt x="0" y="902748"/>
                </a:lnTo>
                <a:lnTo>
                  <a:pt x="0" y="440631"/>
                </a:lnTo>
                <a:lnTo>
                  <a:pt x="589151" y="346720"/>
                </a:lnTo>
                <a:cubicBezTo>
                  <a:pt x="2085644" y="130117"/>
                  <a:pt x="4004183" y="0"/>
                  <a:pt x="6096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任意多边形: 形状 1"/>
          <p:cNvSpPr/>
          <p:nvPr/>
        </p:nvSpPr>
        <p:spPr>
          <a:xfrm>
            <a:off x="0" y="5964718"/>
            <a:ext cx="12192000" cy="902748"/>
          </a:xfrm>
          <a:custGeom>
            <a:avLst/>
            <a:gdLst>
              <a:gd name="connsiteX0" fmla="*/ 6096000 w 12192000"/>
              <a:gd name="connsiteY0" fmla="*/ 0 h 902748"/>
              <a:gd name="connsiteX1" fmla="*/ 11602849 w 12192000"/>
              <a:gd name="connsiteY1" fmla="*/ 346720 h 902748"/>
              <a:gd name="connsiteX2" fmla="*/ 12192000 w 12192000"/>
              <a:gd name="connsiteY2" fmla="*/ 440631 h 902748"/>
              <a:gd name="connsiteX3" fmla="*/ 12192000 w 12192000"/>
              <a:gd name="connsiteY3" fmla="*/ 902748 h 902748"/>
              <a:gd name="connsiteX4" fmla="*/ 0 w 12192000"/>
              <a:gd name="connsiteY4" fmla="*/ 902748 h 902748"/>
              <a:gd name="connsiteX5" fmla="*/ 0 w 12192000"/>
              <a:gd name="connsiteY5" fmla="*/ 440631 h 902748"/>
              <a:gd name="connsiteX6" fmla="*/ 589151 w 12192000"/>
              <a:gd name="connsiteY6" fmla="*/ 346720 h 902748"/>
              <a:gd name="connsiteX7" fmla="*/ 6096000 w 12192000"/>
              <a:gd name="connsiteY7" fmla="*/ 0 h 90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902748">
                <a:moveTo>
                  <a:pt x="6096000" y="0"/>
                </a:moveTo>
                <a:cubicBezTo>
                  <a:pt x="8187818" y="0"/>
                  <a:pt x="10106357" y="130117"/>
                  <a:pt x="11602849" y="346720"/>
                </a:cubicBezTo>
                <a:lnTo>
                  <a:pt x="12192000" y="440631"/>
                </a:lnTo>
                <a:lnTo>
                  <a:pt x="12192000" y="902748"/>
                </a:lnTo>
                <a:lnTo>
                  <a:pt x="0" y="902748"/>
                </a:lnTo>
                <a:lnTo>
                  <a:pt x="0" y="440631"/>
                </a:lnTo>
                <a:lnTo>
                  <a:pt x="589151" y="346720"/>
                </a:lnTo>
                <a:cubicBezTo>
                  <a:pt x="2085644" y="130117"/>
                  <a:pt x="4004183" y="0"/>
                  <a:pt x="6096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8A3-A6A6-4182-BF03-C7222DD023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F265-6B94-43F3-A2B2-A74968330A7A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B2038-AC20-44BB-BBA1-CF50E39F3C7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5573B-2718-4ECC-A05F-4E0CAE3857E1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ck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16782" y="1120406"/>
            <a:ext cx="3229802" cy="4617189"/>
          </a:xfrm>
          <a:custGeom>
            <a:avLst/>
            <a:gdLst>
              <a:gd name="connsiteX0" fmla="*/ 91597 w 3229802"/>
              <a:gd name="connsiteY0" fmla="*/ 0 h 4617189"/>
              <a:gd name="connsiteX1" fmla="*/ 3138205 w 3229802"/>
              <a:gd name="connsiteY1" fmla="*/ 0 h 4617189"/>
              <a:gd name="connsiteX2" fmla="*/ 3229802 w 3229802"/>
              <a:gd name="connsiteY2" fmla="*/ 91597 h 4617189"/>
              <a:gd name="connsiteX3" fmla="*/ 3229802 w 3229802"/>
              <a:gd name="connsiteY3" fmla="*/ 4525592 h 4617189"/>
              <a:gd name="connsiteX4" fmla="*/ 3138205 w 3229802"/>
              <a:gd name="connsiteY4" fmla="*/ 4617189 h 4617189"/>
              <a:gd name="connsiteX5" fmla="*/ 91597 w 3229802"/>
              <a:gd name="connsiteY5" fmla="*/ 4617189 h 4617189"/>
              <a:gd name="connsiteX6" fmla="*/ 0 w 3229802"/>
              <a:gd name="connsiteY6" fmla="*/ 4525592 h 4617189"/>
              <a:gd name="connsiteX7" fmla="*/ 0 w 3229802"/>
              <a:gd name="connsiteY7" fmla="*/ 91597 h 4617189"/>
              <a:gd name="connsiteX8" fmla="*/ 91597 w 3229802"/>
              <a:gd name="connsiteY8" fmla="*/ 0 h 461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9802" h="4617189">
                <a:moveTo>
                  <a:pt x="91597" y="0"/>
                </a:moveTo>
                <a:lnTo>
                  <a:pt x="3138205" y="0"/>
                </a:lnTo>
                <a:cubicBezTo>
                  <a:pt x="3188793" y="0"/>
                  <a:pt x="3229802" y="41009"/>
                  <a:pt x="3229802" y="91597"/>
                </a:cubicBezTo>
                <a:lnTo>
                  <a:pt x="3229802" y="4525592"/>
                </a:lnTo>
                <a:cubicBezTo>
                  <a:pt x="3229802" y="4576180"/>
                  <a:pt x="3188793" y="4617189"/>
                  <a:pt x="3138205" y="4617189"/>
                </a:cubicBezTo>
                <a:lnTo>
                  <a:pt x="91597" y="4617189"/>
                </a:lnTo>
                <a:cubicBezTo>
                  <a:pt x="41009" y="4617189"/>
                  <a:pt x="0" y="4576180"/>
                  <a:pt x="0" y="4525592"/>
                </a:cubicBezTo>
                <a:lnTo>
                  <a:pt x="0" y="91597"/>
                </a:lnTo>
                <a:cubicBezTo>
                  <a:pt x="0" y="41009"/>
                  <a:pt x="41009" y="0"/>
                  <a:pt x="91597" y="0"/>
                </a:cubicBezTo>
                <a:close/>
              </a:path>
            </a:pathLst>
          </a:custGeom>
          <a:noFill/>
        </p:spPr>
        <p:txBody>
          <a:bodyPr wrap="square" lIns="91440" tIns="91440" rIns="91440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ckup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28120" y="1241967"/>
            <a:ext cx="5171969" cy="2946353"/>
          </a:xfrm>
          <a:custGeom>
            <a:avLst/>
            <a:gdLst>
              <a:gd name="connsiteX0" fmla="*/ 0 w 5171969"/>
              <a:gd name="connsiteY0" fmla="*/ 0 h 2946353"/>
              <a:gd name="connsiteX1" fmla="*/ 5171969 w 5171969"/>
              <a:gd name="connsiteY1" fmla="*/ 0 h 2946353"/>
              <a:gd name="connsiteX2" fmla="*/ 5171969 w 5171969"/>
              <a:gd name="connsiteY2" fmla="*/ 2946353 h 2946353"/>
              <a:gd name="connsiteX3" fmla="*/ 0 w 5171969"/>
              <a:gd name="connsiteY3" fmla="*/ 2946353 h 294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71969" h="2946353">
                <a:moveTo>
                  <a:pt x="0" y="0"/>
                </a:moveTo>
                <a:lnTo>
                  <a:pt x="5171969" y="0"/>
                </a:lnTo>
                <a:lnTo>
                  <a:pt x="5171969" y="2946353"/>
                </a:lnTo>
                <a:lnTo>
                  <a:pt x="0" y="2946353"/>
                </a:lnTo>
                <a:close/>
              </a:path>
            </a:pathLst>
          </a:custGeom>
          <a:noFill/>
        </p:spPr>
        <p:txBody>
          <a:bodyPr vert="horz" wrap="square" lIns="91440" tIns="91440" rIns="9144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buClrTx/>
              <a:buSzTx/>
              <a:buFont typeface="Arial" panose="020B0604020202020204" pitchFamily="34" charset="0"/>
              <a:buNone/>
              <a:defRPr kumimoji="0" lang="en-US" sz="1800" b="0" i="0" u="none" strike="noStrike" kern="1200" cap="none" spc="0" normalizeH="0" baseline="0" noProof="1">
                <a:noFill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endParaRPr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so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33354" y="1276466"/>
            <a:ext cx="4140737" cy="4140736"/>
          </a:xfrm>
          <a:custGeom>
            <a:avLst/>
            <a:gdLst>
              <a:gd name="connsiteX0" fmla="*/ 2070368 w 4140737"/>
              <a:gd name="connsiteY0" fmla="*/ 0 h 4140736"/>
              <a:gd name="connsiteX1" fmla="*/ 4140737 w 4140737"/>
              <a:gd name="connsiteY1" fmla="*/ 2070368 h 4140736"/>
              <a:gd name="connsiteX2" fmla="*/ 2070368 w 4140737"/>
              <a:gd name="connsiteY2" fmla="*/ 4140736 h 4140736"/>
              <a:gd name="connsiteX3" fmla="*/ 0 w 4140737"/>
              <a:gd name="connsiteY3" fmla="*/ 2070368 h 4140736"/>
              <a:gd name="connsiteX4" fmla="*/ 2070368 w 4140737"/>
              <a:gd name="connsiteY4" fmla="*/ 0 h 414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0737" h="4140736">
                <a:moveTo>
                  <a:pt x="2070368" y="0"/>
                </a:moveTo>
                <a:cubicBezTo>
                  <a:pt x="3213801" y="0"/>
                  <a:pt x="4140737" y="926935"/>
                  <a:pt x="4140737" y="2070368"/>
                </a:cubicBezTo>
                <a:cubicBezTo>
                  <a:pt x="4140737" y="3213801"/>
                  <a:pt x="3213801" y="4140736"/>
                  <a:pt x="2070368" y="4140736"/>
                </a:cubicBezTo>
                <a:cubicBezTo>
                  <a:pt x="926935" y="4140736"/>
                  <a:pt x="0" y="3213801"/>
                  <a:pt x="0" y="2070368"/>
                </a:cubicBezTo>
                <a:cubicBezTo>
                  <a:pt x="0" y="926935"/>
                  <a:pt x="926935" y="0"/>
                  <a:pt x="2070368" y="0"/>
                </a:cubicBezTo>
                <a:close/>
              </a:path>
            </a:pathLst>
          </a:custGeom>
          <a:noFill/>
        </p:spPr>
        <p:txBody>
          <a:bodyPr wrap="square" lIns="91440" tIns="91440" rIns="91440">
            <a:noAutofit/>
          </a:bodyPr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256368" y="1859798"/>
            <a:ext cx="4839633" cy="2276858"/>
          </a:xfrm>
          <a:custGeom>
            <a:avLst/>
            <a:gdLst>
              <a:gd name="connsiteX0" fmla="*/ 0 w 4839633"/>
              <a:gd name="connsiteY0" fmla="*/ 0 h 2276858"/>
              <a:gd name="connsiteX1" fmla="*/ 4839633 w 4839633"/>
              <a:gd name="connsiteY1" fmla="*/ 0 h 2276858"/>
              <a:gd name="connsiteX2" fmla="*/ 4839633 w 4839633"/>
              <a:gd name="connsiteY2" fmla="*/ 2276858 h 2276858"/>
              <a:gd name="connsiteX3" fmla="*/ 0 w 4839633"/>
              <a:gd name="connsiteY3" fmla="*/ 2276858 h 227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39633" h="2276858">
                <a:moveTo>
                  <a:pt x="0" y="0"/>
                </a:moveTo>
                <a:lnTo>
                  <a:pt x="4839633" y="0"/>
                </a:lnTo>
                <a:lnTo>
                  <a:pt x="4839633" y="2276858"/>
                </a:lnTo>
                <a:lnTo>
                  <a:pt x="0" y="2276858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Muli" panose="02000503000000000000" pitchFamily="2" charset="77"/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" y="3232239"/>
            <a:ext cx="6095999" cy="3020786"/>
          </a:xfrm>
          <a:custGeom>
            <a:avLst/>
            <a:gdLst>
              <a:gd name="connsiteX0" fmla="*/ 0 w 6095999"/>
              <a:gd name="connsiteY0" fmla="*/ 0 h 3020786"/>
              <a:gd name="connsiteX1" fmla="*/ 3578687 w 6095999"/>
              <a:gd name="connsiteY1" fmla="*/ 0 h 3020786"/>
              <a:gd name="connsiteX2" fmla="*/ 4604656 w 6095999"/>
              <a:gd name="connsiteY2" fmla="*/ 0 h 3020786"/>
              <a:gd name="connsiteX3" fmla="*/ 5592525 w 6095999"/>
              <a:gd name="connsiteY3" fmla="*/ 0 h 3020786"/>
              <a:gd name="connsiteX4" fmla="*/ 6095999 w 6095999"/>
              <a:gd name="connsiteY4" fmla="*/ 503474 h 3020786"/>
              <a:gd name="connsiteX5" fmla="*/ 6095999 w 6095999"/>
              <a:gd name="connsiteY5" fmla="*/ 2517312 h 3020786"/>
              <a:gd name="connsiteX6" fmla="*/ 5592525 w 6095999"/>
              <a:gd name="connsiteY6" fmla="*/ 3020786 h 3020786"/>
              <a:gd name="connsiteX7" fmla="*/ 4604656 w 6095999"/>
              <a:gd name="connsiteY7" fmla="*/ 3020786 h 3020786"/>
              <a:gd name="connsiteX8" fmla="*/ 3578687 w 6095999"/>
              <a:gd name="connsiteY8" fmla="*/ 3020786 h 3020786"/>
              <a:gd name="connsiteX9" fmla="*/ 0 w 6095999"/>
              <a:gd name="connsiteY9" fmla="*/ 3020786 h 302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5999" h="3020786">
                <a:moveTo>
                  <a:pt x="0" y="0"/>
                </a:moveTo>
                <a:lnTo>
                  <a:pt x="3578687" y="0"/>
                </a:lnTo>
                <a:lnTo>
                  <a:pt x="4604656" y="0"/>
                </a:lnTo>
                <a:lnTo>
                  <a:pt x="5592525" y="0"/>
                </a:lnTo>
                <a:cubicBezTo>
                  <a:pt x="5870586" y="0"/>
                  <a:pt x="6095999" y="225413"/>
                  <a:pt x="6095999" y="503474"/>
                </a:cubicBezTo>
                <a:lnTo>
                  <a:pt x="6095999" y="2517312"/>
                </a:lnTo>
                <a:cubicBezTo>
                  <a:pt x="6095999" y="2795373"/>
                  <a:pt x="5870586" y="3020786"/>
                  <a:pt x="5592525" y="3020786"/>
                </a:cubicBezTo>
                <a:lnTo>
                  <a:pt x="4604656" y="3020786"/>
                </a:lnTo>
                <a:lnTo>
                  <a:pt x="3578687" y="3020786"/>
                </a:lnTo>
                <a:lnTo>
                  <a:pt x="0" y="3020786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Muli" panose="020005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165271" y="3811903"/>
            <a:ext cx="1861458" cy="1861458"/>
          </a:xfrm>
          <a:custGeom>
            <a:avLst/>
            <a:gdLst>
              <a:gd name="connsiteX0" fmla="*/ 930729 w 1861458"/>
              <a:gd name="connsiteY0" fmla="*/ 0 h 1861458"/>
              <a:gd name="connsiteX1" fmla="*/ 1861458 w 1861458"/>
              <a:gd name="connsiteY1" fmla="*/ 930729 h 1861458"/>
              <a:gd name="connsiteX2" fmla="*/ 930729 w 1861458"/>
              <a:gd name="connsiteY2" fmla="*/ 1861458 h 1861458"/>
              <a:gd name="connsiteX3" fmla="*/ 0 w 1861458"/>
              <a:gd name="connsiteY3" fmla="*/ 930729 h 1861458"/>
              <a:gd name="connsiteX4" fmla="*/ 930729 w 1861458"/>
              <a:gd name="connsiteY4" fmla="*/ 0 h 186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1458" h="1861458">
                <a:moveTo>
                  <a:pt x="930729" y="0"/>
                </a:moveTo>
                <a:cubicBezTo>
                  <a:pt x="1444756" y="0"/>
                  <a:pt x="1861458" y="416702"/>
                  <a:pt x="1861458" y="930729"/>
                </a:cubicBezTo>
                <a:cubicBezTo>
                  <a:pt x="1861458" y="1444756"/>
                  <a:pt x="1444756" y="1861458"/>
                  <a:pt x="930729" y="1861458"/>
                </a:cubicBezTo>
                <a:cubicBezTo>
                  <a:pt x="416702" y="1861458"/>
                  <a:pt x="0" y="1444756"/>
                  <a:pt x="0" y="930729"/>
                </a:cubicBezTo>
                <a:cubicBezTo>
                  <a:pt x="0" y="416702"/>
                  <a:pt x="416702" y="0"/>
                  <a:pt x="930729" y="0"/>
                </a:cubicBez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Muli" panose="02000503000000000000" pitchFamily="2" charset="77"/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93280" y="920231"/>
            <a:ext cx="10005440" cy="3134934"/>
          </a:xfrm>
          <a:custGeom>
            <a:avLst/>
            <a:gdLst>
              <a:gd name="connsiteX0" fmla="*/ 0 w 10005440"/>
              <a:gd name="connsiteY0" fmla="*/ 0 h 3134934"/>
              <a:gd name="connsiteX1" fmla="*/ 10005440 w 10005440"/>
              <a:gd name="connsiteY1" fmla="*/ 0 h 3134934"/>
              <a:gd name="connsiteX2" fmla="*/ 10005440 w 10005440"/>
              <a:gd name="connsiteY2" fmla="*/ 3134934 h 3134934"/>
              <a:gd name="connsiteX3" fmla="*/ 0 w 10005440"/>
              <a:gd name="connsiteY3" fmla="*/ 3134934 h 313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5440" h="3134934">
                <a:moveTo>
                  <a:pt x="0" y="0"/>
                </a:moveTo>
                <a:lnTo>
                  <a:pt x="10005440" y="0"/>
                </a:lnTo>
                <a:lnTo>
                  <a:pt x="10005440" y="3134934"/>
                </a:lnTo>
                <a:lnTo>
                  <a:pt x="0" y="3134934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Muli" panose="02000503000000000000" pitchFamily="2" charset="77"/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919537" y="1122947"/>
            <a:ext cx="3064042" cy="4652211"/>
          </a:xfrm>
          <a:custGeom>
            <a:avLst/>
            <a:gdLst>
              <a:gd name="connsiteX0" fmla="*/ 0 w 3064042"/>
              <a:gd name="connsiteY0" fmla="*/ 0 h 4652211"/>
              <a:gd name="connsiteX1" fmla="*/ 3064042 w 3064042"/>
              <a:gd name="connsiteY1" fmla="*/ 0 h 4652211"/>
              <a:gd name="connsiteX2" fmla="*/ 3064042 w 3064042"/>
              <a:gd name="connsiteY2" fmla="*/ 4652211 h 4652211"/>
              <a:gd name="connsiteX3" fmla="*/ 0 w 3064042"/>
              <a:gd name="connsiteY3" fmla="*/ 4652211 h 465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4042" h="4652211">
                <a:moveTo>
                  <a:pt x="0" y="0"/>
                </a:moveTo>
                <a:lnTo>
                  <a:pt x="3064042" y="0"/>
                </a:lnTo>
                <a:lnTo>
                  <a:pt x="3064042" y="4652211"/>
                </a:lnTo>
                <a:lnTo>
                  <a:pt x="0" y="4652211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Muli" panose="020005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78648" y="1483894"/>
            <a:ext cx="2197768" cy="1860885"/>
          </a:xfrm>
          <a:custGeom>
            <a:avLst/>
            <a:gdLst>
              <a:gd name="connsiteX0" fmla="*/ 0 w 2197768"/>
              <a:gd name="connsiteY0" fmla="*/ 0 h 1860885"/>
              <a:gd name="connsiteX1" fmla="*/ 2197768 w 2197768"/>
              <a:gd name="connsiteY1" fmla="*/ 0 h 1860885"/>
              <a:gd name="connsiteX2" fmla="*/ 2197768 w 2197768"/>
              <a:gd name="connsiteY2" fmla="*/ 1860885 h 1860885"/>
              <a:gd name="connsiteX3" fmla="*/ 0 w 2197768"/>
              <a:gd name="connsiteY3" fmla="*/ 1860885 h 186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7768" h="1860885">
                <a:moveTo>
                  <a:pt x="0" y="0"/>
                </a:moveTo>
                <a:lnTo>
                  <a:pt x="2197768" y="0"/>
                </a:lnTo>
                <a:lnTo>
                  <a:pt x="2197768" y="1860885"/>
                </a:lnTo>
                <a:lnTo>
                  <a:pt x="0" y="186088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Muli" panose="020005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9178648" y="3553325"/>
            <a:ext cx="2197768" cy="1860885"/>
          </a:xfrm>
          <a:custGeom>
            <a:avLst/>
            <a:gdLst>
              <a:gd name="connsiteX0" fmla="*/ 0 w 2197768"/>
              <a:gd name="connsiteY0" fmla="*/ 0 h 1860885"/>
              <a:gd name="connsiteX1" fmla="*/ 2197768 w 2197768"/>
              <a:gd name="connsiteY1" fmla="*/ 0 h 1860885"/>
              <a:gd name="connsiteX2" fmla="*/ 2197768 w 2197768"/>
              <a:gd name="connsiteY2" fmla="*/ 1860885 h 1860885"/>
              <a:gd name="connsiteX3" fmla="*/ 0 w 2197768"/>
              <a:gd name="connsiteY3" fmla="*/ 1860885 h 1860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7768" h="1860885">
                <a:moveTo>
                  <a:pt x="0" y="0"/>
                </a:moveTo>
                <a:lnTo>
                  <a:pt x="2197768" y="0"/>
                </a:lnTo>
                <a:lnTo>
                  <a:pt x="2197768" y="1860885"/>
                </a:lnTo>
                <a:lnTo>
                  <a:pt x="0" y="1860885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Muli" panose="02000503000000000000" pitchFamily="2" charset="77"/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 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55877" y="1979924"/>
            <a:ext cx="3866867" cy="3866867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913588" y="0"/>
            <a:ext cx="4752524" cy="6065518"/>
          </a:xfrm>
          <a:custGeom>
            <a:avLst/>
            <a:gdLst>
              <a:gd name="connsiteX0" fmla="*/ 0 w 4752524"/>
              <a:gd name="connsiteY0" fmla="*/ 0 h 6065518"/>
              <a:gd name="connsiteX1" fmla="*/ 4752524 w 4752524"/>
              <a:gd name="connsiteY1" fmla="*/ 0 h 6065518"/>
              <a:gd name="connsiteX2" fmla="*/ 4752524 w 4752524"/>
              <a:gd name="connsiteY2" fmla="*/ 6065518 h 6065518"/>
              <a:gd name="connsiteX3" fmla="*/ 0 w 4752524"/>
              <a:gd name="connsiteY3" fmla="*/ 6065518 h 6065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52524" h="6065518">
                <a:moveTo>
                  <a:pt x="0" y="0"/>
                </a:moveTo>
                <a:lnTo>
                  <a:pt x="4752524" y="0"/>
                </a:lnTo>
                <a:lnTo>
                  <a:pt x="4752524" y="6065518"/>
                </a:lnTo>
                <a:lnTo>
                  <a:pt x="0" y="6065518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125" y="951365"/>
            <a:ext cx="7677150" cy="935037"/>
          </a:xfrm>
        </p:spPr>
        <p:txBody>
          <a:bodyPr anchor="ctr">
            <a:normAutofit/>
          </a:bodyPr>
          <a:lstStyle>
            <a:lvl1pPr algn="l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8A3-A6A6-4182-BF03-C7222DD023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F265-6B94-43F3-A2B2-A74968330A7A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 0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798674" y="1179163"/>
            <a:ext cx="3392999" cy="4524703"/>
          </a:xfrm>
          <a:custGeom>
            <a:avLst/>
            <a:gdLst>
              <a:gd name="connsiteX0" fmla="*/ 0 w 2943594"/>
              <a:gd name="connsiteY0" fmla="*/ 0 h 2001520"/>
              <a:gd name="connsiteX1" fmla="*/ 2943594 w 2943594"/>
              <a:gd name="connsiteY1" fmla="*/ 0 h 2001520"/>
              <a:gd name="connsiteX2" fmla="*/ 2943594 w 2943594"/>
              <a:gd name="connsiteY2" fmla="*/ 2001520 h 2001520"/>
              <a:gd name="connsiteX3" fmla="*/ 0 w 2943594"/>
              <a:gd name="connsiteY3" fmla="*/ 2001520 h 200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3594" h="2001520">
                <a:moveTo>
                  <a:pt x="0" y="0"/>
                </a:moveTo>
                <a:lnTo>
                  <a:pt x="2943594" y="0"/>
                </a:lnTo>
                <a:lnTo>
                  <a:pt x="2943594" y="2001520"/>
                </a:lnTo>
                <a:lnTo>
                  <a:pt x="0" y="200152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 2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71600" y="1353981"/>
            <a:ext cx="3962400" cy="2278219"/>
          </a:xfrm>
          <a:custGeom>
            <a:avLst/>
            <a:gdLst>
              <a:gd name="connsiteX0" fmla="*/ 0 w 3962400"/>
              <a:gd name="connsiteY0" fmla="*/ 0 h 2278219"/>
              <a:gd name="connsiteX1" fmla="*/ 3962400 w 3962400"/>
              <a:gd name="connsiteY1" fmla="*/ 0 h 2278219"/>
              <a:gd name="connsiteX2" fmla="*/ 3962400 w 3962400"/>
              <a:gd name="connsiteY2" fmla="*/ 2278219 h 2278219"/>
              <a:gd name="connsiteX3" fmla="*/ 0 w 3962400"/>
              <a:gd name="connsiteY3" fmla="*/ 2278219 h 227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0" h="2278219">
                <a:moveTo>
                  <a:pt x="0" y="0"/>
                </a:moveTo>
                <a:lnTo>
                  <a:pt x="3962400" y="0"/>
                </a:lnTo>
                <a:lnTo>
                  <a:pt x="3962400" y="2278219"/>
                </a:lnTo>
                <a:lnTo>
                  <a:pt x="0" y="227821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635559" y="1434551"/>
            <a:ext cx="3988898" cy="3988898"/>
          </a:xfrm>
          <a:prstGeom prst="ellipse">
            <a:avLst/>
          </a:pr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821094"/>
            <a:ext cx="5318449" cy="5244426"/>
          </a:xfrm>
          <a:custGeom>
            <a:avLst/>
            <a:gdLst>
              <a:gd name="connsiteX0" fmla="*/ 0 w 5318449"/>
              <a:gd name="connsiteY0" fmla="*/ 0 h 5244426"/>
              <a:gd name="connsiteX1" fmla="*/ 5318449 w 5318449"/>
              <a:gd name="connsiteY1" fmla="*/ 0 h 5244426"/>
              <a:gd name="connsiteX2" fmla="*/ 5318449 w 5318449"/>
              <a:gd name="connsiteY2" fmla="*/ 5244426 h 5244426"/>
              <a:gd name="connsiteX3" fmla="*/ 0 w 5318449"/>
              <a:gd name="connsiteY3" fmla="*/ 5244426 h 524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18449" h="5244426">
                <a:moveTo>
                  <a:pt x="0" y="0"/>
                </a:moveTo>
                <a:lnTo>
                  <a:pt x="5318449" y="0"/>
                </a:lnTo>
                <a:lnTo>
                  <a:pt x="5318449" y="5244426"/>
                </a:lnTo>
                <a:lnTo>
                  <a:pt x="0" y="5244426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684676" y="0"/>
            <a:ext cx="5635361" cy="3429000"/>
          </a:xfrm>
          <a:custGeom>
            <a:avLst/>
            <a:gdLst>
              <a:gd name="connsiteX0" fmla="*/ 0 w 5635361"/>
              <a:gd name="connsiteY0" fmla="*/ 0 h 3429000"/>
              <a:gd name="connsiteX1" fmla="*/ 5635361 w 5635361"/>
              <a:gd name="connsiteY1" fmla="*/ 0 h 3429000"/>
              <a:gd name="connsiteX2" fmla="*/ 5635361 w 5635361"/>
              <a:gd name="connsiteY2" fmla="*/ 3429000 h 3429000"/>
              <a:gd name="connsiteX3" fmla="*/ 0 w 5635361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5361" h="3429000">
                <a:moveTo>
                  <a:pt x="0" y="0"/>
                </a:moveTo>
                <a:lnTo>
                  <a:pt x="5635361" y="0"/>
                </a:lnTo>
                <a:lnTo>
                  <a:pt x="5635361" y="3429000"/>
                </a:lnTo>
                <a:lnTo>
                  <a:pt x="0" y="3429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68914" cy="6858000"/>
          </a:xfrm>
          <a:custGeom>
            <a:avLst/>
            <a:gdLst>
              <a:gd name="connsiteX0" fmla="*/ 0 w 3468914"/>
              <a:gd name="connsiteY0" fmla="*/ 0 h 6858000"/>
              <a:gd name="connsiteX1" fmla="*/ 3468914 w 3468914"/>
              <a:gd name="connsiteY1" fmla="*/ 0 h 6858000"/>
              <a:gd name="connsiteX2" fmla="*/ 3468914 w 3468914"/>
              <a:gd name="connsiteY2" fmla="*/ 6858000 h 6858000"/>
              <a:gd name="connsiteX3" fmla="*/ 0 w 346891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14" h="6858000">
                <a:moveTo>
                  <a:pt x="0" y="0"/>
                </a:moveTo>
                <a:lnTo>
                  <a:pt x="3468914" y="0"/>
                </a:lnTo>
                <a:lnTo>
                  <a:pt x="3468914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28688" y="913039"/>
            <a:ext cx="5022169" cy="5944961"/>
          </a:xfrm>
          <a:custGeom>
            <a:avLst/>
            <a:gdLst>
              <a:gd name="connsiteX0" fmla="*/ 0 w 10334625"/>
              <a:gd name="connsiteY0" fmla="*/ 0 h 5803900"/>
              <a:gd name="connsiteX1" fmla="*/ 10334625 w 10334625"/>
              <a:gd name="connsiteY1" fmla="*/ 0 h 5803900"/>
              <a:gd name="connsiteX2" fmla="*/ 10334625 w 10334625"/>
              <a:gd name="connsiteY2" fmla="*/ 5803900 h 5803900"/>
              <a:gd name="connsiteX3" fmla="*/ 0 w 10334625"/>
              <a:gd name="connsiteY3" fmla="*/ 5803900 h 580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34625" h="5803900">
                <a:moveTo>
                  <a:pt x="0" y="0"/>
                </a:moveTo>
                <a:lnTo>
                  <a:pt x="10334625" y="0"/>
                </a:lnTo>
                <a:lnTo>
                  <a:pt x="10334625" y="5803900"/>
                </a:lnTo>
                <a:lnTo>
                  <a:pt x="0" y="58039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072640"/>
            <a:ext cx="6096000" cy="4785360"/>
          </a:xfrm>
          <a:custGeom>
            <a:avLst/>
            <a:gdLst>
              <a:gd name="connsiteX0" fmla="*/ 0 w 6096000"/>
              <a:gd name="connsiteY0" fmla="*/ 0 h 4785360"/>
              <a:gd name="connsiteX1" fmla="*/ 6096000 w 6096000"/>
              <a:gd name="connsiteY1" fmla="*/ 0 h 4785360"/>
              <a:gd name="connsiteX2" fmla="*/ 6096000 w 6096000"/>
              <a:gd name="connsiteY2" fmla="*/ 4785360 h 4785360"/>
              <a:gd name="connsiteX3" fmla="*/ 0 w 6096000"/>
              <a:gd name="connsiteY3" fmla="*/ 4785360 h 478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4785360">
                <a:moveTo>
                  <a:pt x="0" y="0"/>
                </a:moveTo>
                <a:lnTo>
                  <a:pt x="6096000" y="0"/>
                </a:lnTo>
                <a:lnTo>
                  <a:pt x="6096000" y="4785360"/>
                </a:lnTo>
                <a:lnTo>
                  <a:pt x="0" y="478536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21918" y="1112831"/>
            <a:ext cx="4292968" cy="4292968"/>
          </a:xfrm>
          <a:custGeom>
            <a:avLst/>
            <a:gdLst>
              <a:gd name="connsiteX0" fmla="*/ 2146484 w 4292968"/>
              <a:gd name="connsiteY0" fmla="*/ 0 h 4292968"/>
              <a:gd name="connsiteX1" fmla="*/ 4292968 w 4292968"/>
              <a:gd name="connsiteY1" fmla="*/ 2146484 h 4292968"/>
              <a:gd name="connsiteX2" fmla="*/ 2146484 w 4292968"/>
              <a:gd name="connsiteY2" fmla="*/ 4292968 h 4292968"/>
              <a:gd name="connsiteX3" fmla="*/ 0 w 4292968"/>
              <a:gd name="connsiteY3" fmla="*/ 2146484 h 4292968"/>
              <a:gd name="connsiteX4" fmla="*/ 2146484 w 4292968"/>
              <a:gd name="connsiteY4" fmla="*/ 0 h 429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2968" h="4292968">
                <a:moveTo>
                  <a:pt x="2146484" y="0"/>
                </a:moveTo>
                <a:cubicBezTo>
                  <a:pt x="3331954" y="0"/>
                  <a:pt x="4292968" y="961014"/>
                  <a:pt x="4292968" y="2146484"/>
                </a:cubicBezTo>
                <a:cubicBezTo>
                  <a:pt x="4292968" y="3331954"/>
                  <a:pt x="3331954" y="4292968"/>
                  <a:pt x="2146484" y="4292968"/>
                </a:cubicBezTo>
                <a:cubicBezTo>
                  <a:pt x="961014" y="4292968"/>
                  <a:pt x="0" y="3331954"/>
                  <a:pt x="0" y="2146484"/>
                </a:cubicBezTo>
                <a:cubicBezTo>
                  <a:pt x="0" y="961014"/>
                  <a:pt x="961014" y="0"/>
                  <a:pt x="2146484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57459" y="1482365"/>
            <a:ext cx="4581427" cy="3893270"/>
          </a:xfrm>
          <a:custGeom>
            <a:avLst/>
            <a:gdLst>
              <a:gd name="connsiteX0" fmla="*/ 0 w 4581427"/>
              <a:gd name="connsiteY0" fmla="*/ 0 h 3893270"/>
              <a:gd name="connsiteX1" fmla="*/ 4581427 w 4581427"/>
              <a:gd name="connsiteY1" fmla="*/ 0 h 3893270"/>
              <a:gd name="connsiteX2" fmla="*/ 4581427 w 4581427"/>
              <a:gd name="connsiteY2" fmla="*/ 3893270 h 3893270"/>
              <a:gd name="connsiteX3" fmla="*/ 0 w 4581427"/>
              <a:gd name="connsiteY3" fmla="*/ 3893270 h 389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1427" h="3893270">
                <a:moveTo>
                  <a:pt x="0" y="0"/>
                </a:moveTo>
                <a:lnTo>
                  <a:pt x="4581427" y="0"/>
                </a:lnTo>
                <a:lnTo>
                  <a:pt x="4581427" y="3893270"/>
                </a:lnTo>
                <a:lnTo>
                  <a:pt x="0" y="389327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224763" y="1398655"/>
            <a:ext cx="4060690" cy="4060690"/>
          </a:xfrm>
          <a:custGeom>
            <a:avLst/>
            <a:gdLst>
              <a:gd name="connsiteX0" fmla="*/ 2030345 w 4060690"/>
              <a:gd name="connsiteY0" fmla="*/ 0 h 4060690"/>
              <a:gd name="connsiteX1" fmla="*/ 4060690 w 4060690"/>
              <a:gd name="connsiteY1" fmla="*/ 2030345 h 4060690"/>
              <a:gd name="connsiteX2" fmla="*/ 2030345 w 4060690"/>
              <a:gd name="connsiteY2" fmla="*/ 4060690 h 4060690"/>
              <a:gd name="connsiteX3" fmla="*/ 0 w 4060690"/>
              <a:gd name="connsiteY3" fmla="*/ 2030345 h 4060690"/>
              <a:gd name="connsiteX4" fmla="*/ 2030345 w 4060690"/>
              <a:gd name="connsiteY4" fmla="*/ 0 h 4060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0690" h="4060690">
                <a:moveTo>
                  <a:pt x="2030345" y="0"/>
                </a:moveTo>
                <a:cubicBezTo>
                  <a:pt x="3151674" y="0"/>
                  <a:pt x="4060690" y="909016"/>
                  <a:pt x="4060690" y="2030345"/>
                </a:cubicBezTo>
                <a:cubicBezTo>
                  <a:pt x="4060690" y="3151674"/>
                  <a:pt x="3151674" y="4060690"/>
                  <a:pt x="2030345" y="4060690"/>
                </a:cubicBezTo>
                <a:cubicBezTo>
                  <a:pt x="909016" y="4060690"/>
                  <a:pt x="0" y="3151674"/>
                  <a:pt x="0" y="2030345"/>
                </a:cubicBezTo>
                <a:cubicBezTo>
                  <a:pt x="0" y="909016"/>
                  <a:pt x="909016" y="0"/>
                  <a:pt x="2030345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942975"/>
            <a:ext cx="6700838" cy="3557588"/>
          </a:xfrm>
          <a:custGeom>
            <a:avLst/>
            <a:gdLst>
              <a:gd name="connsiteX0" fmla="*/ 0 w 6700838"/>
              <a:gd name="connsiteY0" fmla="*/ 0 h 3557588"/>
              <a:gd name="connsiteX1" fmla="*/ 5752137 w 6700838"/>
              <a:gd name="connsiteY1" fmla="*/ 0 h 3557588"/>
              <a:gd name="connsiteX2" fmla="*/ 6700838 w 6700838"/>
              <a:gd name="connsiteY2" fmla="*/ 948702 h 3557588"/>
              <a:gd name="connsiteX3" fmla="*/ 6700838 w 6700838"/>
              <a:gd name="connsiteY3" fmla="*/ 3557588 h 3557588"/>
              <a:gd name="connsiteX4" fmla="*/ 0 w 6700838"/>
              <a:gd name="connsiteY4" fmla="*/ 3557588 h 355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0838" h="3557588">
                <a:moveTo>
                  <a:pt x="0" y="0"/>
                </a:moveTo>
                <a:lnTo>
                  <a:pt x="5752137" y="0"/>
                </a:lnTo>
                <a:lnTo>
                  <a:pt x="6700838" y="948702"/>
                </a:lnTo>
                <a:lnTo>
                  <a:pt x="6700838" y="3557588"/>
                </a:lnTo>
                <a:lnTo>
                  <a:pt x="0" y="3557588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259610" y="0"/>
            <a:ext cx="7932390" cy="6858002"/>
          </a:xfrm>
          <a:custGeom>
            <a:avLst/>
            <a:gdLst>
              <a:gd name="connsiteX0" fmla="*/ 4126381 w 7932390"/>
              <a:gd name="connsiteY0" fmla="*/ 0 h 6858002"/>
              <a:gd name="connsiteX1" fmla="*/ 6930541 w 7932390"/>
              <a:gd name="connsiteY1" fmla="*/ 0 h 6858002"/>
              <a:gd name="connsiteX2" fmla="*/ 7932390 w 7932390"/>
              <a:gd name="connsiteY2" fmla="*/ 0 h 6858002"/>
              <a:gd name="connsiteX3" fmla="*/ 7932390 w 7932390"/>
              <a:gd name="connsiteY3" fmla="*/ 6858002 h 6858002"/>
              <a:gd name="connsiteX4" fmla="*/ 7927609 w 7932390"/>
              <a:gd name="connsiteY4" fmla="*/ 6858002 h 6858002"/>
              <a:gd name="connsiteX5" fmla="*/ 7810023 w 7932390"/>
              <a:gd name="connsiteY5" fmla="*/ 6858002 h 6858002"/>
              <a:gd name="connsiteX6" fmla="*/ 6618658 w 7932390"/>
              <a:gd name="connsiteY6" fmla="*/ 6858002 h 6858002"/>
              <a:gd name="connsiteX7" fmla="*/ 0 w 7932390"/>
              <a:gd name="connsiteY7" fmla="*/ 1 h 6858002"/>
              <a:gd name="connsiteX8" fmla="*/ 1191364 w 7932390"/>
              <a:gd name="connsiteY8" fmla="*/ 1 h 6858002"/>
              <a:gd name="connsiteX9" fmla="*/ 1308950 w 7932390"/>
              <a:gd name="connsiteY9" fmla="*/ 1 h 6858002"/>
              <a:gd name="connsiteX10" fmla="*/ 1939682 w 7932390"/>
              <a:gd name="connsiteY10" fmla="*/ 1 h 6858002"/>
              <a:gd name="connsiteX11" fmla="*/ 2500315 w 7932390"/>
              <a:gd name="connsiteY11" fmla="*/ 1 h 6858002"/>
              <a:gd name="connsiteX12" fmla="*/ 3131046 w 7932390"/>
              <a:gd name="connsiteY12" fmla="*/ 1 h 6858002"/>
              <a:gd name="connsiteX13" fmla="*/ 3248632 w 7932390"/>
              <a:gd name="connsiteY13" fmla="*/ 1 h 6858002"/>
              <a:gd name="connsiteX14" fmla="*/ 4126381 w 7932390"/>
              <a:gd name="connsiteY14" fmla="*/ 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32390" h="6858002">
                <a:moveTo>
                  <a:pt x="4126381" y="0"/>
                </a:moveTo>
                <a:lnTo>
                  <a:pt x="6930541" y="0"/>
                </a:lnTo>
                <a:lnTo>
                  <a:pt x="7932390" y="0"/>
                </a:lnTo>
                <a:lnTo>
                  <a:pt x="7932390" y="6858002"/>
                </a:lnTo>
                <a:lnTo>
                  <a:pt x="7927609" y="6858002"/>
                </a:lnTo>
                <a:lnTo>
                  <a:pt x="7810023" y="6858002"/>
                </a:lnTo>
                <a:lnTo>
                  <a:pt x="6618658" y="6858002"/>
                </a:lnTo>
                <a:lnTo>
                  <a:pt x="0" y="1"/>
                </a:lnTo>
                <a:lnTo>
                  <a:pt x="1191364" y="1"/>
                </a:lnTo>
                <a:lnTo>
                  <a:pt x="1308950" y="1"/>
                </a:lnTo>
                <a:lnTo>
                  <a:pt x="1939682" y="1"/>
                </a:lnTo>
                <a:lnTo>
                  <a:pt x="2500315" y="1"/>
                </a:lnTo>
                <a:lnTo>
                  <a:pt x="3131046" y="1"/>
                </a:lnTo>
                <a:lnTo>
                  <a:pt x="3248632" y="1"/>
                </a:lnTo>
                <a:lnTo>
                  <a:pt x="4126381" y="1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840565" y="1180622"/>
            <a:ext cx="5627535" cy="2639027"/>
          </a:xfrm>
          <a:custGeom>
            <a:avLst/>
            <a:gdLst>
              <a:gd name="connsiteX0" fmla="*/ 0 w 5627535"/>
              <a:gd name="connsiteY0" fmla="*/ 0 h 2639027"/>
              <a:gd name="connsiteX1" fmla="*/ 5627535 w 5627535"/>
              <a:gd name="connsiteY1" fmla="*/ 0 h 2639027"/>
              <a:gd name="connsiteX2" fmla="*/ 5627535 w 5627535"/>
              <a:gd name="connsiteY2" fmla="*/ 2639027 h 2639027"/>
              <a:gd name="connsiteX3" fmla="*/ 0 w 5627535"/>
              <a:gd name="connsiteY3" fmla="*/ 2639027 h 263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27535" h="2639027">
                <a:moveTo>
                  <a:pt x="0" y="0"/>
                </a:moveTo>
                <a:lnTo>
                  <a:pt x="5627535" y="0"/>
                </a:lnTo>
                <a:lnTo>
                  <a:pt x="5627535" y="2639027"/>
                </a:lnTo>
                <a:lnTo>
                  <a:pt x="0" y="2639027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798320" y="1336040"/>
            <a:ext cx="4185920" cy="4185920"/>
          </a:xfrm>
          <a:custGeom>
            <a:avLst/>
            <a:gdLst>
              <a:gd name="connsiteX0" fmla="*/ 2092960 w 4185920"/>
              <a:gd name="connsiteY0" fmla="*/ 0 h 4185920"/>
              <a:gd name="connsiteX1" fmla="*/ 4185920 w 4185920"/>
              <a:gd name="connsiteY1" fmla="*/ 2092960 h 4185920"/>
              <a:gd name="connsiteX2" fmla="*/ 2092960 w 4185920"/>
              <a:gd name="connsiteY2" fmla="*/ 4185920 h 4185920"/>
              <a:gd name="connsiteX3" fmla="*/ 0 w 4185920"/>
              <a:gd name="connsiteY3" fmla="*/ 2092960 h 4185920"/>
              <a:gd name="connsiteX4" fmla="*/ 2092960 w 4185920"/>
              <a:gd name="connsiteY4" fmla="*/ 0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5920" h="4185920">
                <a:moveTo>
                  <a:pt x="2092960" y="0"/>
                </a:moveTo>
                <a:cubicBezTo>
                  <a:pt x="3248870" y="0"/>
                  <a:pt x="4185920" y="937050"/>
                  <a:pt x="4185920" y="2092960"/>
                </a:cubicBezTo>
                <a:cubicBezTo>
                  <a:pt x="4185920" y="3248870"/>
                  <a:pt x="3248870" y="4185920"/>
                  <a:pt x="2092960" y="4185920"/>
                </a:cubicBezTo>
                <a:cubicBezTo>
                  <a:pt x="937050" y="4185920"/>
                  <a:pt x="0" y="3248870"/>
                  <a:pt x="0" y="2092960"/>
                </a:cubicBezTo>
                <a:cubicBezTo>
                  <a:pt x="0" y="937050"/>
                  <a:pt x="937050" y="0"/>
                  <a:pt x="209296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262781" y="1741842"/>
            <a:ext cx="3808974" cy="3808974"/>
          </a:xfrm>
          <a:custGeom>
            <a:avLst/>
            <a:gdLst>
              <a:gd name="connsiteX0" fmla="*/ 1904487 w 3808974"/>
              <a:gd name="connsiteY0" fmla="*/ 0 h 3808974"/>
              <a:gd name="connsiteX1" fmla="*/ 3808974 w 3808974"/>
              <a:gd name="connsiteY1" fmla="*/ 1904487 h 3808974"/>
              <a:gd name="connsiteX2" fmla="*/ 1904487 w 3808974"/>
              <a:gd name="connsiteY2" fmla="*/ 3808974 h 3808974"/>
              <a:gd name="connsiteX3" fmla="*/ 0 w 3808974"/>
              <a:gd name="connsiteY3" fmla="*/ 1904487 h 3808974"/>
              <a:gd name="connsiteX4" fmla="*/ 1904487 w 3808974"/>
              <a:gd name="connsiteY4" fmla="*/ 0 h 3808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8974" h="3808974">
                <a:moveTo>
                  <a:pt x="1904487" y="0"/>
                </a:moveTo>
                <a:cubicBezTo>
                  <a:pt x="2956306" y="0"/>
                  <a:pt x="3808974" y="852668"/>
                  <a:pt x="3808974" y="1904487"/>
                </a:cubicBezTo>
                <a:cubicBezTo>
                  <a:pt x="3808974" y="2956306"/>
                  <a:pt x="2956306" y="3808974"/>
                  <a:pt x="1904487" y="3808974"/>
                </a:cubicBezTo>
                <a:cubicBezTo>
                  <a:pt x="852668" y="3808974"/>
                  <a:pt x="0" y="2956306"/>
                  <a:pt x="0" y="1904487"/>
                </a:cubicBezTo>
                <a:cubicBezTo>
                  <a:pt x="0" y="852668"/>
                  <a:pt x="852668" y="0"/>
                  <a:pt x="1904487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828818" y="1926851"/>
            <a:ext cx="2531361" cy="2981779"/>
          </a:xfrm>
          <a:custGeom>
            <a:avLst/>
            <a:gdLst>
              <a:gd name="connsiteX0" fmla="*/ 575530 w 2531361"/>
              <a:gd name="connsiteY0" fmla="*/ 0 h 2981779"/>
              <a:gd name="connsiteX1" fmla="*/ 1955831 w 2531361"/>
              <a:gd name="connsiteY1" fmla="*/ 0 h 2981779"/>
              <a:gd name="connsiteX2" fmla="*/ 2531361 w 2531361"/>
              <a:gd name="connsiteY2" fmla="*/ 575530 h 2981779"/>
              <a:gd name="connsiteX3" fmla="*/ 2531361 w 2531361"/>
              <a:gd name="connsiteY3" fmla="*/ 2406249 h 2981779"/>
              <a:gd name="connsiteX4" fmla="*/ 1955831 w 2531361"/>
              <a:gd name="connsiteY4" fmla="*/ 2981779 h 2981779"/>
              <a:gd name="connsiteX5" fmla="*/ 575530 w 2531361"/>
              <a:gd name="connsiteY5" fmla="*/ 2981779 h 2981779"/>
              <a:gd name="connsiteX6" fmla="*/ 0 w 2531361"/>
              <a:gd name="connsiteY6" fmla="*/ 2406249 h 2981779"/>
              <a:gd name="connsiteX7" fmla="*/ 0 w 2531361"/>
              <a:gd name="connsiteY7" fmla="*/ 575530 h 2981779"/>
              <a:gd name="connsiteX8" fmla="*/ 575530 w 2531361"/>
              <a:gd name="connsiteY8" fmla="*/ 0 h 298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1361" h="2981779">
                <a:moveTo>
                  <a:pt x="575530" y="0"/>
                </a:moveTo>
                <a:lnTo>
                  <a:pt x="1955831" y="0"/>
                </a:lnTo>
                <a:cubicBezTo>
                  <a:pt x="2273687" y="0"/>
                  <a:pt x="2531361" y="257674"/>
                  <a:pt x="2531361" y="575530"/>
                </a:cubicBezTo>
                <a:lnTo>
                  <a:pt x="2531361" y="2406249"/>
                </a:lnTo>
                <a:cubicBezTo>
                  <a:pt x="2531361" y="2724105"/>
                  <a:pt x="2273687" y="2981779"/>
                  <a:pt x="1955831" y="2981779"/>
                </a:cubicBezTo>
                <a:lnTo>
                  <a:pt x="575530" y="2981779"/>
                </a:lnTo>
                <a:cubicBezTo>
                  <a:pt x="257674" y="2981779"/>
                  <a:pt x="0" y="2724105"/>
                  <a:pt x="0" y="2406249"/>
                </a:cubicBezTo>
                <a:lnTo>
                  <a:pt x="0" y="575530"/>
                </a:lnTo>
                <a:cubicBezTo>
                  <a:pt x="0" y="257674"/>
                  <a:pt x="257674" y="0"/>
                  <a:pt x="575530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wrap="square" lIns="91440" tIns="91440" rIns="91440" bIns="91440">
            <a:noAutofit/>
          </a:bodyPr>
          <a:lstStyle>
            <a:lvl1pPr marL="0" indent="0">
              <a:buNone/>
              <a:defRPr sz="1800" b="0" i="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7302153" y="1410790"/>
            <a:ext cx="3744670" cy="4036427"/>
          </a:xfrm>
          <a:custGeom>
            <a:avLst/>
            <a:gdLst>
              <a:gd name="connsiteX0" fmla="*/ 1872333 w 3744670"/>
              <a:gd name="connsiteY0" fmla="*/ 0 h 4036427"/>
              <a:gd name="connsiteX1" fmla="*/ 2261502 w 3744670"/>
              <a:gd name="connsiteY1" fmla="*/ 102621 h 4036427"/>
              <a:gd name="connsiteX2" fmla="*/ 3355501 w 3744670"/>
              <a:gd name="connsiteY2" fmla="*/ 726899 h 4036427"/>
              <a:gd name="connsiteX3" fmla="*/ 3744670 w 3744670"/>
              <a:gd name="connsiteY3" fmla="*/ 1393936 h 4036427"/>
              <a:gd name="connsiteX4" fmla="*/ 3744670 w 3744670"/>
              <a:gd name="connsiteY4" fmla="*/ 2642491 h 4036427"/>
              <a:gd name="connsiteX5" fmla="*/ 3355501 w 3744670"/>
              <a:gd name="connsiteY5" fmla="*/ 3309528 h 4036427"/>
              <a:gd name="connsiteX6" fmla="*/ 2261502 w 3744670"/>
              <a:gd name="connsiteY6" fmla="*/ 3933806 h 4036427"/>
              <a:gd name="connsiteX7" fmla="*/ 1483164 w 3744670"/>
              <a:gd name="connsiteY7" fmla="*/ 3933806 h 4036427"/>
              <a:gd name="connsiteX8" fmla="*/ 389169 w 3744670"/>
              <a:gd name="connsiteY8" fmla="*/ 3309528 h 4036427"/>
              <a:gd name="connsiteX9" fmla="*/ 0 w 3744670"/>
              <a:gd name="connsiteY9" fmla="*/ 2642491 h 4036427"/>
              <a:gd name="connsiteX10" fmla="*/ 0 w 3744670"/>
              <a:gd name="connsiteY10" fmla="*/ 1393936 h 4036427"/>
              <a:gd name="connsiteX11" fmla="*/ 389169 w 3744670"/>
              <a:gd name="connsiteY11" fmla="*/ 726899 h 4036427"/>
              <a:gd name="connsiteX12" fmla="*/ 1483164 w 3744670"/>
              <a:gd name="connsiteY12" fmla="*/ 102621 h 4036427"/>
              <a:gd name="connsiteX13" fmla="*/ 1872333 w 3744670"/>
              <a:gd name="connsiteY13" fmla="*/ 0 h 403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4670" h="4036427">
                <a:moveTo>
                  <a:pt x="1872333" y="0"/>
                </a:moveTo>
                <a:cubicBezTo>
                  <a:pt x="2006380" y="0"/>
                  <a:pt x="2140427" y="34207"/>
                  <a:pt x="2261502" y="102621"/>
                </a:cubicBezTo>
                <a:lnTo>
                  <a:pt x="3355501" y="726899"/>
                </a:lnTo>
                <a:cubicBezTo>
                  <a:pt x="3597651" y="863727"/>
                  <a:pt x="3744670" y="1120280"/>
                  <a:pt x="3744670" y="1393936"/>
                </a:cubicBezTo>
                <a:lnTo>
                  <a:pt x="3744670" y="2642491"/>
                </a:lnTo>
                <a:cubicBezTo>
                  <a:pt x="3744670" y="2920425"/>
                  <a:pt x="3597651" y="3172700"/>
                  <a:pt x="3355501" y="3309528"/>
                </a:cubicBezTo>
                <a:lnTo>
                  <a:pt x="2261502" y="3933806"/>
                </a:lnTo>
                <a:cubicBezTo>
                  <a:pt x="2019352" y="4070634"/>
                  <a:pt x="1725313" y="4070634"/>
                  <a:pt x="1483164" y="3933806"/>
                </a:cubicBezTo>
                <a:lnTo>
                  <a:pt x="389169" y="3309528"/>
                </a:lnTo>
                <a:cubicBezTo>
                  <a:pt x="147019" y="3172700"/>
                  <a:pt x="0" y="2916147"/>
                  <a:pt x="0" y="2642491"/>
                </a:cubicBezTo>
                <a:lnTo>
                  <a:pt x="0" y="1393936"/>
                </a:lnTo>
                <a:cubicBezTo>
                  <a:pt x="0" y="1116006"/>
                  <a:pt x="147019" y="863727"/>
                  <a:pt x="389169" y="726899"/>
                </a:cubicBezTo>
                <a:lnTo>
                  <a:pt x="1483164" y="102621"/>
                </a:lnTo>
                <a:cubicBezTo>
                  <a:pt x="1604238" y="34207"/>
                  <a:pt x="1738286" y="0"/>
                  <a:pt x="1872333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7416799" y="1397208"/>
            <a:ext cx="4093030" cy="4411926"/>
          </a:xfrm>
          <a:custGeom>
            <a:avLst/>
            <a:gdLst>
              <a:gd name="connsiteX0" fmla="*/ 1872333 w 3744670"/>
              <a:gd name="connsiteY0" fmla="*/ 0 h 4036427"/>
              <a:gd name="connsiteX1" fmla="*/ 2261502 w 3744670"/>
              <a:gd name="connsiteY1" fmla="*/ 102621 h 4036427"/>
              <a:gd name="connsiteX2" fmla="*/ 3355501 w 3744670"/>
              <a:gd name="connsiteY2" fmla="*/ 726899 h 4036427"/>
              <a:gd name="connsiteX3" fmla="*/ 3744670 w 3744670"/>
              <a:gd name="connsiteY3" fmla="*/ 1393936 h 4036427"/>
              <a:gd name="connsiteX4" fmla="*/ 3744670 w 3744670"/>
              <a:gd name="connsiteY4" fmla="*/ 2642491 h 4036427"/>
              <a:gd name="connsiteX5" fmla="*/ 3355501 w 3744670"/>
              <a:gd name="connsiteY5" fmla="*/ 3309528 h 4036427"/>
              <a:gd name="connsiteX6" fmla="*/ 2261502 w 3744670"/>
              <a:gd name="connsiteY6" fmla="*/ 3933806 h 4036427"/>
              <a:gd name="connsiteX7" fmla="*/ 1483164 w 3744670"/>
              <a:gd name="connsiteY7" fmla="*/ 3933806 h 4036427"/>
              <a:gd name="connsiteX8" fmla="*/ 389169 w 3744670"/>
              <a:gd name="connsiteY8" fmla="*/ 3309528 h 4036427"/>
              <a:gd name="connsiteX9" fmla="*/ 0 w 3744670"/>
              <a:gd name="connsiteY9" fmla="*/ 2642491 h 4036427"/>
              <a:gd name="connsiteX10" fmla="*/ 0 w 3744670"/>
              <a:gd name="connsiteY10" fmla="*/ 1393936 h 4036427"/>
              <a:gd name="connsiteX11" fmla="*/ 389169 w 3744670"/>
              <a:gd name="connsiteY11" fmla="*/ 726899 h 4036427"/>
              <a:gd name="connsiteX12" fmla="*/ 1483164 w 3744670"/>
              <a:gd name="connsiteY12" fmla="*/ 102621 h 4036427"/>
              <a:gd name="connsiteX13" fmla="*/ 1872333 w 3744670"/>
              <a:gd name="connsiteY13" fmla="*/ 0 h 403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4670" h="4036427">
                <a:moveTo>
                  <a:pt x="1872333" y="0"/>
                </a:moveTo>
                <a:cubicBezTo>
                  <a:pt x="2006380" y="0"/>
                  <a:pt x="2140427" y="34207"/>
                  <a:pt x="2261502" y="102621"/>
                </a:cubicBezTo>
                <a:lnTo>
                  <a:pt x="3355501" y="726899"/>
                </a:lnTo>
                <a:cubicBezTo>
                  <a:pt x="3597651" y="863727"/>
                  <a:pt x="3744670" y="1120280"/>
                  <a:pt x="3744670" y="1393936"/>
                </a:cubicBezTo>
                <a:lnTo>
                  <a:pt x="3744670" y="2642491"/>
                </a:lnTo>
                <a:cubicBezTo>
                  <a:pt x="3744670" y="2920425"/>
                  <a:pt x="3597651" y="3172700"/>
                  <a:pt x="3355501" y="3309528"/>
                </a:cubicBezTo>
                <a:lnTo>
                  <a:pt x="2261502" y="3933806"/>
                </a:lnTo>
                <a:cubicBezTo>
                  <a:pt x="2019352" y="4070634"/>
                  <a:pt x="1725313" y="4070634"/>
                  <a:pt x="1483164" y="3933806"/>
                </a:cubicBezTo>
                <a:lnTo>
                  <a:pt x="389169" y="3309528"/>
                </a:lnTo>
                <a:cubicBezTo>
                  <a:pt x="147019" y="3172700"/>
                  <a:pt x="0" y="2916147"/>
                  <a:pt x="0" y="2642491"/>
                </a:cubicBezTo>
                <a:lnTo>
                  <a:pt x="0" y="1393936"/>
                </a:lnTo>
                <a:cubicBezTo>
                  <a:pt x="0" y="1116006"/>
                  <a:pt x="147019" y="863727"/>
                  <a:pt x="389169" y="726899"/>
                </a:cubicBezTo>
                <a:lnTo>
                  <a:pt x="1483164" y="102621"/>
                </a:lnTo>
                <a:cubicBezTo>
                  <a:pt x="1604238" y="34207"/>
                  <a:pt x="1738286" y="0"/>
                  <a:pt x="1872333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3B8A3-A6A6-4182-BF03-C7222DD023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CF265-6B94-43F3-A2B2-A74968330A7A}" type="slidenum">
              <a:rPr lang="zh-CN" altLang="en-US" smtClean="0"/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8955314" y="1809932"/>
            <a:ext cx="2869474" cy="4650377"/>
          </a:xfrm>
          <a:prstGeom prst="roundRect">
            <a:avLst/>
          </a:prstGeom>
          <a:pattFill prst="shingle">
            <a:fgClr>
              <a:srgbClr val="7030A0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689600" y="1809932"/>
            <a:ext cx="2869474" cy="4650377"/>
          </a:xfrm>
          <a:prstGeom prst="roundRect">
            <a:avLst/>
          </a:prstGeom>
          <a:pattFill prst="shingle">
            <a:fgClr>
              <a:srgbClr val="7030A0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727182" y="325270"/>
            <a:ext cx="2995732" cy="3229136"/>
          </a:xfrm>
          <a:custGeom>
            <a:avLst/>
            <a:gdLst>
              <a:gd name="connsiteX0" fmla="*/ 1872333 w 3744670"/>
              <a:gd name="connsiteY0" fmla="*/ 0 h 4036427"/>
              <a:gd name="connsiteX1" fmla="*/ 2261502 w 3744670"/>
              <a:gd name="connsiteY1" fmla="*/ 102621 h 4036427"/>
              <a:gd name="connsiteX2" fmla="*/ 3355501 w 3744670"/>
              <a:gd name="connsiteY2" fmla="*/ 726899 h 4036427"/>
              <a:gd name="connsiteX3" fmla="*/ 3744670 w 3744670"/>
              <a:gd name="connsiteY3" fmla="*/ 1393936 h 4036427"/>
              <a:gd name="connsiteX4" fmla="*/ 3744670 w 3744670"/>
              <a:gd name="connsiteY4" fmla="*/ 2642491 h 4036427"/>
              <a:gd name="connsiteX5" fmla="*/ 3355501 w 3744670"/>
              <a:gd name="connsiteY5" fmla="*/ 3309528 h 4036427"/>
              <a:gd name="connsiteX6" fmla="*/ 2261502 w 3744670"/>
              <a:gd name="connsiteY6" fmla="*/ 3933806 h 4036427"/>
              <a:gd name="connsiteX7" fmla="*/ 1483164 w 3744670"/>
              <a:gd name="connsiteY7" fmla="*/ 3933806 h 4036427"/>
              <a:gd name="connsiteX8" fmla="*/ 389169 w 3744670"/>
              <a:gd name="connsiteY8" fmla="*/ 3309528 h 4036427"/>
              <a:gd name="connsiteX9" fmla="*/ 0 w 3744670"/>
              <a:gd name="connsiteY9" fmla="*/ 2642491 h 4036427"/>
              <a:gd name="connsiteX10" fmla="*/ 0 w 3744670"/>
              <a:gd name="connsiteY10" fmla="*/ 1393936 h 4036427"/>
              <a:gd name="connsiteX11" fmla="*/ 389169 w 3744670"/>
              <a:gd name="connsiteY11" fmla="*/ 726899 h 4036427"/>
              <a:gd name="connsiteX12" fmla="*/ 1483164 w 3744670"/>
              <a:gd name="connsiteY12" fmla="*/ 102621 h 4036427"/>
              <a:gd name="connsiteX13" fmla="*/ 1872333 w 3744670"/>
              <a:gd name="connsiteY13" fmla="*/ 0 h 403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4670" h="4036427">
                <a:moveTo>
                  <a:pt x="1872333" y="0"/>
                </a:moveTo>
                <a:cubicBezTo>
                  <a:pt x="2006380" y="0"/>
                  <a:pt x="2140427" y="34207"/>
                  <a:pt x="2261502" y="102621"/>
                </a:cubicBezTo>
                <a:lnTo>
                  <a:pt x="3355501" y="726899"/>
                </a:lnTo>
                <a:cubicBezTo>
                  <a:pt x="3597651" y="863727"/>
                  <a:pt x="3744670" y="1120280"/>
                  <a:pt x="3744670" y="1393936"/>
                </a:cubicBezTo>
                <a:lnTo>
                  <a:pt x="3744670" y="2642491"/>
                </a:lnTo>
                <a:cubicBezTo>
                  <a:pt x="3744670" y="2920425"/>
                  <a:pt x="3597651" y="3172700"/>
                  <a:pt x="3355501" y="3309528"/>
                </a:cubicBezTo>
                <a:lnTo>
                  <a:pt x="2261502" y="3933806"/>
                </a:lnTo>
                <a:cubicBezTo>
                  <a:pt x="2019352" y="4070634"/>
                  <a:pt x="1725313" y="4070634"/>
                  <a:pt x="1483164" y="3933806"/>
                </a:cubicBezTo>
                <a:lnTo>
                  <a:pt x="389169" y="3309528"/>
                </a:lnTo>
                <a:cubicBezTo>
                  <a:pt x="147019" y="3172700"/>
                  <a:pt x="0" y="2916147"/>
                  <a:pt x="0" y="2642491"/>
                </a:cubicBezTo>
                <a:lnTo>
                  <a:pt x="0" y="1393936"/>
                </a:lnTo>
                <a:cubicBezTo>
                  <a:pt x="0" y="1116006"/>
                  <a:pt x="147019" y="863727"/>
                  <a:pt x="389169" y="726899"/>
                </a:cubicBezTo>
                <a:lnTo>
                  <a:pt x="1483164" y="102621"/>
                </a:lnTo>
                <a:cubicBezTo>
                  <a:pt x="1604238" y="34207"/>
                  <a:pt x="1738286" y="0"/>
                  <a:pt x="1872333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  <p:sp>
        <p:nvSpPr>
          <p:cNvPr id="3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1719959" y="3324497"/>
            <a:ext cx="2995732" cy="3229136"/>
          </a:xfrm>
          <a:custGeom>
            <a:avLst/>
            <a:gdLst>
              <a:gd name="connsiteX0" fmla="*/ 1872333 w 3744670"/>
              <a:gd name="connsiteY0" fmla="*/ 0 h 4036427"/>
              <a:gd name="connsiteX1" fmla="*/ 2261502 w 3744670"/>
              <a:gd name="connsiteY1" fmla="*/ 102621 h 4036427"/>
              <a:gd name="connsiteX2" fmla="*/ 3355501 w 3744670"/>
              <a:gd name="connsiteY2" fmla="*/ 726899 h 4036427"/>
              <a:gd name="connsiteX3" fmla="*/ 3744670 w 3744670"/>
              <a:gd name="connsiteY3" fmla="*/ 1393936 h 4036427"/>
              <a:gd name="connsiteX4" fmla="*/ 3744670 w 3744670"/>
              <a:gd name="connsiteY4" fmla="*/ 2642491 h 4036427"/>
              <a:gd name="connsiteX5" fmla="*/ 3355501 w 3744670"/>
              <a:gd name="connsiteY5" fmla="*/ 3309528 h 4036427"/>
              <a:gd name="connsiteX6" fmla="*/ 2261502 w 3744670"/>
              <a:gd name="connsiteY6" fmla="*/ 3933806 h 4036427"/>
              <a:gd name="connsiteX7" fmla="*/ 1483164 w 3744670"/>
              <a:gd name="connsiteY7" fmla="*/ 3933806 h 4036427"/>
              <a:gd name="connsiteX8" fmla="*/ 389169 w 3744670"/>
              <a:gd name="connsiteY8" fmla="*/ 3309528 h 4036427"/>
              <a:gd name="connsiteX9" fmla="*/ 0 w 3744670"/>
              <a:gd name="connsiteY9" fmla="*/ 2642491 h 4036427"/>
              <a:gd name="connsiteX10" fmla="*/ 0 w 3744670"/>
              <a:gd name="connsiteY10" fmla="*/ 1393936 h 4036427"/>
              <a:gd name="connsiteX11" fmla="*/ 389169 w 3744670"/>
              <a:gd name="connsiteY11" fmla="*/ 726899 h 4036427"/>
              <a:gd name="connsiteX12" fmla="*/ 1483164 w 3744670"/>
              <a:gd name="connsiteY12" fmla="*/ 102621 h 4036427"/>
              <a:gd name="connsiteX13" fmla="*/ 1872333 w 3744670"/>
              <a:gd name="connsiteY13" fmla="*/ 0 h 4036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44670" h="4036427">
                <a:moveTo>
                  <a:pt x="1872333" y="0"/>
                </a:moveTo>
                <a:cubicBezTo>
                  <a:pt x="2006380" y="0"/>
                  <a:pt x="2140427" y="34207"/>
                  <a:pt x="2261502" y="102621"/>
                </a:cubicBezTo>
                <a:lnTo>
                  <a:pt x="3355501" y="726899"/>
                </a:lnTo>
                <a:cubicBezTo>
                  <a:pt x="3597651" y="863727"/>
                  <a:pt x="3744670" y="1120280"/>
                  <a:pt x="3744670" y="1393936"/>
                </a:cubicBezTo>
                <a:lnTo>
                  <a:pt x="3744670" y="2642491"/>
                </a:lnTo>
                <a:cubicBezTo>
                  <a:pt x="3744670" y="2920425"/>
                  <a:pt x="3597651" y="3172700"/>
                  <a:pt x="3355501" y="3309528"/>
                </a:cubicBezTo>
                <a:lnTo>
                  <a:pt x="2261502" y="3933806"/>
                </a:lnTo>
                <a:cubicBezTo>
                  <a:pt x="2019352" y="4070634"/>
                  <a:pt x="1725313" y="4070634"/>
                  <a:pt x="1483164" y="3933806"/>
                </a:cubicBezTo>
                <a:lnTo>
                  <a:pt x="389169" y="3309528"/>
                </a:lnTo>
                <a:cubicBezTo>
                  <a:pt x="147019" y="3172700"/>
                  <a:pt x="0" y="2916147"/>
                  <a:pt x="0" y="2642491"/>
                </a:cubicBezTo>
                <a:lnTo>
                  <a:pt x="0" y="1393936"/>
                </a:lnTo>
                <a:cubicBezTo>
                  <a:pt x="0" y="1116006"/>
                  <a:pt x="147019" y="863727"/>
                  <a:pt x="389169" y="726899"/>
                </a:cubicBezTo>
                <a:lnTo>
                  <a:pt x="1483164" y="102621"/>
                </a:lnTo>
                <a:cubicBezTo>
                  <a:pt x="1604238" y="34207"/>
                  <a:pt x="1738286" y="0"/>
                  <a:pt x="1872333" y="0"/>
                </a:cubicBezTo>
                <a:close/>
              </a:path>
            </a:pathLst>
          </a:custGeom>
          <a:pattFill prst="shingle">
            <a:fgClr>
              <a:srgbClr val="7030A0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ID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009650" y="723900"/>
            <a:ext cx="3048000" cy="3048000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438650" y="723900"/>
            <a:ext cx="3048000" cy="3048000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867650" y="723900"/>
            <a:ext cx="3048000" cy="3048000"/>
          </a:xfrm>
          <a:custGeom>
            <a:avLst/>
            <a:gdLst>
              <a:gd name="connsiteX0" fmla="*/ 1524000 w 3048000"/>
              <a:gd name="connsiteY0" fmla="*/ 0 h 3048000"/>
              <a:gd name="connsiteX1" fmla="*/ 3048000 w 3048000"/>
              <a:gd name="connsiteY1" fmla="*/ 1524000 h 3048000"/>
              <a:gd name="connsiteX2" fmla="*/ 1524000 w 3048000"/>
              <a:gd name="connsiteY2" fmla="*/ 3048000 h 3048000"/>
              <a:gd name="connsiteX3" fmla="*/ 0 w 3048000"/>
              <a:gd name="connsiteY3" fmla="*/ 1524000 h 3048000"/>
              <a:gd name="connsiteX4" fmla="*/ 1524000 w 3048000"/>
              <a:gd name="connsiteY4" fmla="*/ 0 h 30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3048000">
                <a:moveTo>
                  <a:pt x="1524000" y="0"/>
                </a:moveTo>
                <a:cubicBezTo>
                  <a:pt x="2365682" y="0"/>
                  <a:pt x="3048000" y="682318"/>
                  <a:pt x="3048000" y="1524000"/>
                </a:cubicBezTo>
                <a:cubicBezTo>
                  <a:pt x="3048000" y="2365682"/>
                  <a:pt x="2365682" y="3048000"/>
                  <a:pt x="1524000" y="3048000"/>
                </a:cubicBezTo>
                <a:cubicBezTo>
                  <a:pt x="682318" y="3048000"/>
                  <a:pt x="0" y="2365682"/>
                  <a:pt x="0" y="1524000"/>
                </a:cubicBezTo>
                <a:cubicBezTo>
                  <a:pt x="0" y="682318"/>
                  <a:pt x="682318" y="0"/>
                  <a:pt x="1524000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048472" y="2590800"/>
            <a:ext cx="3333028" cy="3333028"/>
          </a:xfrm>
          <a:custGeom>
            <a:avLst/>
            <a:gdLst>
              <a:gd name="connsiteX0" fmla="*/ 1666514 w 3333028"/>
              <a:gd name="connsiteY0" fmla="*/ 0 h 3333028"/>
              <a:gd name="connsiteX1" fmla="*/ 3333028 w 3333028"/>
              <a:gd name="connsiteY1" fmla="*/ 1666514 h 3333028"/>
              <a:gd name="connsiteX2" fmla="*/ 1666514 w 3333028"/>
              <a:gd name="connsiteY2" fmla="*/ 3333028 h 3333028"/>
              <a:gd name="connsiteX3" fmla="*/ 0 w 3333028"/>
              <a:gd name="connsiteY3" fmla="*/ 1666514 h 3333028"/>
              <a:gd name="connsiteX4" fmla="*/ 1666514 w 3333028"/>
              <a:gd name="connsiteY4" fmla="*/ 0 h 333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028" h="3333028">
                <a:moveTo>
                  <a:pt x="1666514" y="0"/>
                </a:moveTo>
                <a:cubicBezTo>
                  <a:pt x="2586904" y="0"/>
                  <a:pt x="3333028" y="746124"/>
                  <a:pt x="3333028" y="1666514"/>
                </a:cubicBezTo>
                <a:cubicBezTo>
                  <a:pt x="3333028" y="2586904"/>
                  <a:pt x="2586904" y="3333028"/>
                  <a:pt x="1666514" y="3333028"/>
                </a:cubicBezTo>
                <a:cubicBezTo>
                  <a:pt x="746124" y="3333028"/>
                  <a:pt x="0" y="2586904"/>
                  <a:pt x="0" y="1666514"/>
                </a:cubicBezTo>
                <a:cubicBezTo>
                  <a:pt x="0" y="746124"/>
                  <a:pt x="746124" y="0"/>
                  <a:pt x="1666514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648922" y="2590800"/>
            <a:ext cx="3333028" cy="3333028"/>
          </a:xfrm>
          <a:custGeom>
            <a:avLst/>
            <a:gdLst>
              <a:gd name="connsiteX0" fmla="*/ 1666514 w 3333028"/>
              <a:gd name="connsiteY0" fmla="*/ 0 h 3333028"/>
              <a:gd name="connsiteX1" fmla="*/ 3333028 w 3333028"/>
              <a:gd name="connsiteY1" fmla="*/ 1666514 h 3333028"/>
              <a:gd name="connsiteX2" fmla="*/ 1666514 w 3333028"/>
              <a:gd name="connsiteY2" fmla="*/ 3333028 h 3333028"/>
              <a:gd name="connsiteX3" fmla="*/ 0 w 3333028"/>
              <a:gd name="connsiteY3" fmla="*/ 1666514 h 3333028"/>
              <a:gd name="connsiteX4" fmla="*/ 1666514 w 3333028"/>
              <a:gd name="connsiteY4" fmla="*/ 0 h 333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028" h="3333028">
                <a:moveTo>
                  <a:pt x="1666514" y="0"/>
                </a:moveTo>
                <a:cubicBezTo>
                  <a:pt x="2586904" y="0"/>
                  <a:pt x="3333028" y="746124"/>
                  <a:pt x="3333028" y="1666514"/>
                </a:cubicBezTo>
                <a:cubicBezTo>
                  <a:pt x="3333028" y="2586904"/>
                  <a:pt x="2586904" y="3333028"/>
                  <a:pt x="1666514" y="3333028"/>
                </a:cubicBezTo>
                <a:cubicBezTo>
                  <a:pt x="746124" y="3333028"/>
                  <a:pt x="0" y="2586904"/>
                  <a:pt x="0" y="1666514"/>
                </a:cubicBezTo>
                <a:cubicBezTo>
                  <a:pt x="0" y="746124"/>
                  <a:pt x="746124" y="0"/>
                  <a:pt x="1666514" y="0"/>
                </a:cubicBez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147579" y="939800"/>
            <a:ext cx="3976915" cy="3004457"/>
          </a:xfrm>
          <a:custGeom>
            <a:avLst/>
            <a:gdLst>
              <a:gd name="connsiteX0" fmla="*/ 0 w 3976915"/>
              <a:gd name="connsiteY0" fmla="*/ 0 h 3004457"/>
              <a:gd name="connsiteX1" fmla="*/ 3976915 w 3976915"/>
              <a:gd name="connsiteY1" fmla="*/ 0 h 3004457"/>
              <a:gd name="connsiteX2" fmla="*/ 3976915 w 3976915"/>
              <a:gd name="connsiteY2" fmla="*/ 3004457 h 3004457"/>
              <a:gd name="connsiteX3" fmla="*/ 0 w 3976915"/>
              <a:gd name="connsiteY3" fmla="*/ 3004457 h 300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6915" h="3004457">
                <a:moveTo>
                  <a:pt x="0" y="0"/>
                </a:moveTo>
                <a:lnTo>
                  <a:pt x="3976915" y="0"/>
                </a:lnTo>
                <a:lnTo>
                  <a:pt x="3976915" y="3004457"/>
                </a:lnTo>
                <a:lnTo>
                  <a:pt x="0" y="300445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361067" y="4484369"/>
            <a:ext cx="3469866" cy="2103847"/>
          </a:xfrm>
          <a:custGeom>
            <a:avLst/>
            <a:gdLst>
              <a:gd name="connsiteX0" fmla="*/ 0 w 3469866"/>
              <a:gd name="connsiteY0" fmla="*/ 0 h 2103847"/>
              <a:gd name="connsiteX1" fmla="*/ 3469866 w 3469866"/>
              <a:gd name="connsiteY1" fmla="*/ 0 h 2103847"/>
              <a:gd name="connsiteX2" fmla="*/ 3469866 w 3469866"/>
              <a:gd name="connsiteY2" fmla="*/ 2103847 h 2103847"/>
              <a:gd name="connsiteX3" fmla="*/ 0 w 3469866"/>
              <a:gd name="connsiteY3" fmla="*/ 2103847 h 210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9866" h="2103847">
                <a:moveTo>
                  <a:pt x="0" y="0"/>
                </a:moveTo>
                <a:lnTo>
                  <a:pt x="3469866" y="0"/>
                </a:lnTo>
                <a:lnTo>
                  <a:pt x="3469866" y="2103847"/>
                </a:lnTo>
                <a:lnTo>
                  <a:pt x="0" y="210384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039963" y="4484369"/>
            <a:ext cx="3469866" cy="2103847"/>
          </a:xfrm>
          <a:custGeom>
            <a:avLst/>
            <a:gdLst>
              <a:gd name="connsiteX0" fmla="*/ 0 w 3469866"/>
              <a:gd name="connsiteY0" fmla="*/ 0 h 2103847"/>
              <a:gd name="connsiteX1" fmla="*/ 3469866 w 3469866"/>
              <a:gd name="connsiteY1" fmla="*/ 0 h 2103847"/>
              <a:gd name="connsiteX2" fmla="*/ 3469866 w 3469866"/>
              <a:gd name="connsiteY2" fmla="*/ 2103847 h 2103847"/>
              <a:gd name="connsiteX3" fmla="*/ 0 w 3469866"/>
              <a:gd name="connsiteY3" fmla="*/ 2103847 h 210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9866" h="2103847">
                <a:moveTo>
                  <a:pt x="0" y="0"/>
                </a:moveTo>
                <a:lnTo>
                  <a:pt x="3469866" y="0"/>
                </a:lnTo>
                <a:lnTo>
                  <a:pt x="3469866" y="2103847"/>
                </a:lnTo>
                <a:lnTo>
                  <a:pt x="0" y="2103847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179443" y="0"/>
            <a:ext cx="3021496" cy="3429001"/>
          </a:xfrm>
          <a:custGeom>
            <a:avLst/>
            <a:gdLst>
              <a:gd name="connsiteX0" fmla="*/ 0 w 3021496"/>
              <a:gd name="connsiteY0" fmla="*/ 0 h 3429001"/>
              <a:gd name="connsiteX1" fmla="*/ 3021494 w 3021496"/>
              <a:gd name="connsiteY1" fmla="*/ 0 h 3429001"/>
              <a:gd name="connsiteX2" fmla="*/ 3021494 w 3021496"/>
              <a:gd name="connsiteY2" fmla="*/ 1918214 h 3429001"/>
              <a:gd name="connsiteX3" fmla="*/ 3021496 w 3021496"/>
              <a:gd name="connsiteY3" fmla="*/ 1918253 h 3429001"/>
              <a:gd name="connsiteX4" fmla="*/ 1510748 w 3021496"/>
              <a:gd name="connsiteY4" fmla="*/ 3429001 h 3429001"/>
              <a:gd name="connsiteX5" fmla="*/ 0 w 3021496"/>
              <a:gd name="connsiteY5" fmla="*/ 1918253 h 3429001"/>
              <a:gd name="connsiteX6" fmla="*/ 0 w 3021496"/>
              <a:gd name="connsiteY6" fmla="*/ 191825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1496" h="3429001">
                <a:moveTo>
                  <a:pt x="0" y="0"/>
                </a:moveTo>
                <a:lnTo>
                  <a:pt x="3021494" y="0"/>
                </a:lnTo>
                <a:lnTo>
                  <a:pt x="3021494" y="1918214"/>
                </a:lnTo>
                <a:lnTo>
                  <a:pt x="3021496" y="1918253"/>
                </a:lnTo>
                <a:cubicBezTo>
                  <a:pt x="3021496" y="2752616"/>
                  <a:pt x="2345111" y="3429001"/>
                  <a:pt x="1510748" y="3429001"/>
                </a:cubicBezTo>
                <a:cubicBezTo>
                  <a:pt x="676385" y="3429001"/>
                  <a:pt x="0" y="2752616"/>
                  <a:pt x="0" y="1918253"/>
                </a:cubicBezTo>
                <a:lnTo>
                  <a:pt x="0" y="191825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" y="4227251"/>
            <a:ext cx="5380380" cy="2630751"/>
          </a:xfrm>
          <a:custGeom>
            <a:avLst/>
            <a:gdLst>
              <a:gd name="connsiteX0" fmla="*/ 0 w 5380380"/>
              <a:gd name="connsiteY0" fmla="*/ 0 h 2630751"/>
              <a:gd name="connsiteX1" fmla="*/ 5380380 w 5380380"/>
              <a:gd name="connsiteY1" fmla="*/ 0 h 2630751"/>
              <a:gd name="connsiteX2" fmla="*/ 5380380 w 5380380"/>
              <a:gd name="connsiteY2" fmla="*/ 2630751 h 2630751"/>
              <a:gd name="connsiteX3" fmla="*/ 0 w 5380380"/>
              <a:gd name="connsiteY3" fmla="*/ 2630751 h 263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0380" h="2630751">
                <a:moveTo>
                  <a:pt x="0" y="0"/>
                </a:moveTo>
                <a:lnTo>
                  <a:pt x="5380380" y="0"/>
                </a:lnTo>
                <a:lnTo>
                  <a:pt x="5380380" y="2630751"/>
                </a:lnTo>
                <a:lnTo>
                  <a:pt x="0" y="263075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000" y="1283043"/>
            <a:ext cx="6096002" cy="4298606"/>
          </a:xfrm>
          <a:custGeom>
            <a:avLst/>
            <a:gdLst>
              <a:gd name="connsiteX0" fmla="*/ 1427524 w 6096002"/>
              <a:gd name="connsiteY0" fmla="*/ 0 h 4298606"/>
              <a:gd name="connsiteX1" fmla="*/ 6096002 w 6096002"/>
              <a:gd name="connsiteY1" fmla="*/ 0 h 4298606"/>
              <a:gd name="connsiteX2" fmla="*/ 6096002 w 6096002"/>
              <a:gd name="connsiteY2" fmla="*/ 4298606 h 4298606"/>
              <a:gd name="connsiteX3" fmla="*/ 0 w 6096002"/>
              <a:gd name="connsiteY3" fmla="*/ 4298606 h 4298606"/>
              <a:gd name="connsiteX4" fmla="*/ 0 w 6096002"/>
              <a:gd name="connsiteY4" fmla="*/ 1427524 h 4298606"/>
              <a:gd name="connsiteX5" fmla="*/ 1427524 w 6096002"/>
              <a:gd name="connsiteY5" fmla="*/ 0 h 429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2" h="4298606">
                <a:moveTo>
                  <a:pt x="1427524" y="0"/>
                </a:moveTo>
                <a:lnTo>
                  <a:pt x="6096002" y="0"/>
                </a:lnTo>
                <a:lnTo>
                  <a:pt x="6096002" y="4298606"/>
                </a:lnTo>
                <a:lnTo>
                  <a:pt x="0" y="4298606"/>
                </a:lnTo>
                <a:lnTo>
                  <a:pt x="0" y="1427524"/>
                </a:lnTo>
                <a:cubicBezTo>
                  <a:pt x="0" y="639124"/>
                  <a:pt x="639124" y="0"/>
                  <a:pt x="142752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99" Type="http://schemas.openxmlformats.org/officeDocument/2006/relationships/slideLayout" Target="../slideLayouts/slideLayout110.xml"/><Relationship Id="rId98" Type="http://schemas.openxmlformats.org/officeDocument/2006/relationships/slideLayout" Target="../slideLayouts/slideLayout109.xml"/><Relationship Id="rId97" Type="http://schemas.openxmlformats.org/officeDocument/2006/relationships/slideLayout" Target="../slideLayouts/slideLayout108.xml"/><Relationship Id="rId96" Type="http://schemas.openxmlformats.org/officeDocument/2006/relationships/slideLayout" Target="../slideLayouts/slideLayout107.xml"/><Relationship Id="rId95" Type="http://schemas.openxmlformats.org/officeDocument/2006/relationships/slideLayout" Target="../slideLayouts/slideLayout106.xml"/><Relationship Id="rId94" Type="http://schemas.openxmlformats.org/officeDocument/2006/relationships/slideLayout" Target="../slideLayouts/slideLayout105.xml"/><Relationship Id="rId93" Type="http://schemas.openxmlformats.org/officeDocument/2006/relationships/slideLayout" Target="../slideLayouts/slideLayout104.xml"/><Relationship Id="rId92" Type="http://schemas.openxmlformats.org/officeDocument/2006/relationships/slideLayout" Target="../slideLayouts/slideLayout103.xml"/><Relationship Id="rId91" Type="http://schemas.openxmlformats.org/officeDocument/2006/relationships/slideLayout" Target="../slideLayouts/slideLayout102.xml"/><Relationship Id="rId90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20.xml"/><Relationship Id="rId89" Type="http://schemas.openxmlformats.org/officeDocument/2006/relationships/slideLayout" Target="../slideLayouts/slideLayout100.xml"/><Relationship Id="rId88" Type="http://schemas.openxmlformats.org/officeDocument/2006/relationships/slideLayout" Target="../slideLayouts/slideLayout99.xml"/><Relationship Id="rId87" Type="http://schemas.openxmlformats.org/officeDocument/2006/relationships/slideLayout" Target="../slideLayouts/slideLayout98.xml"/><Relationship Id="rId86" Type="http://schemas.openxmlformats.org/officeDocument/2006/relationships/slideLayout" Target="../slideLayouts/slideLayout97.xml"/><Relationship Id="rId85" Type="http://schemas.openxmlformats.org/officeDocument/2006/relationships/slideLayout" Target="../slideLayouts/slideLayout96.xml"/><Relationship Id="rId84" Type="http://schemas.openxmlformats.org/officeDocument/2006/relationships/slideLayout" Target="../slideLayouts/slideLayout95.xml"/><Relationship Id="rId83" Type="http://schemas.openxmlformats.org/officeDocument/2006/relationships/slideLayout" Target="../slideLayouts/slideLayout94.xml"/><Relationship Id="rId82" Type="http://schemas.openxmlformats.org/officeDocument/2006/relationships/slideLayout" Target="../slideLayouts/slideLayout93.xml"/><Relationship Id="rId81" Type="http://schemas.openxmlformats.org/officeDocument/2006/relationships/slideLayout" Target="../slideLayouts/slideLayout92.xml"/><Relationship Id="rId80" Type="http://schemas.openxmlformats.org/officeDocument/2006/relationships/slideLayout" Target="../slideLayouts/slideLayout91.xml"/><Relationship Id="rId8" Type="http://schemas.openxmlformats.org/officeDocument/2006/relationships/slideLayout" Target="../slideLayouts/slideLayout19.xml"/><Relationship Id="rId79" Type="http://schemas.openxmlformats.org/officeDocument/2006/relationships/slideLayout" Target="../slideLayouts/slideLayout90.xml"/><Relationship Id="rId78" Type="http://schemas.openxmlformats.org/officeDocument/2006/relationships/slideLayout" Target="../slideLayouts/slideLayout89.xml"/><Relationship Id="rId77" Type="http://schemas.openxmlformats.org/officeDocument/2006/relationships/slideLayout" Target="../slideLayouts/slideLayout88.xml"/><Relationship Id="rId76" Type="http://schemas.openxmlformats.org/officeDocument/2006/relationships/slideLayout" Target="../slideLayouts/slideLayout87.xml"/><Relationship Id="rId75" Type="http://schemas.openxmlformats.org/officeDocument/2006/relationships/slideLayout" Target="../slideLayouts/slideLayout86.xml"/><Relationship Id="rId74" Type="http://schemas.openxmlformats.org/officeDocument/2006/relationships/slideLayout" Target="../slideLayouts/slideLayout85.xml"/><Relationship Id="rId73" Type="http://schemas.openxmlformats.org/officeDocument/2006/relationships/slideLayout" Target="../slideLayouts/slideLayout84.xml"/><Relationship Id="rId72" Type="http://schemas.openxmlformats.org/officeDocument/2006/relationships/slideLayout" Target="../slideLayouts/slideLayout83.xml"/><Relationship Id="rId71" Type="http://schemas.openxmlformats.org/officeDocument/2006/relationships/slideLayout" Target="../slideLayouts/slideLayout82.xml"/><Relationship Id="rId70" Type="http://schemas.openxmlformats.org/officeDocument/2006/relationships/slideLayout" Target="../slideLayouts/slideLayout81.xml"/><Relationship Id="rId7" Type="http://schemas.openxmlformats.org/officeDocument/2006/relationships/slideLayout" Target="../slideLayouts/slideLayout18.xml"/><Relationship Id="rId69" Type="http://schemas.openxmlformats.org/officeDocument/2006/relationships/slideLayout" Target="../slideLayouts/slideLayout80.xml"/><Relationship Id="rId68" Type="http://schemas.openxmlformats.org/officeDocument/2006/relationships/slideLayout" Target="../slideLayouts/slideLayout79.xml"/><Relationship Id="rId67" Type="http://schemas.openxmlformats.org/officeDocument/2006/relationships/slideLayout" Target="../slideLayouts/slideLayout78.xml"/><Relationship Id="rId66" Type="http://schemas.openxmlformats.org/officeDocument/2006/relationships/slideLayout" Target="../slideLayouts/slideLayout77.xml"/><Relationship Id="rId65" Type="http://schemas.openxmlformats.org/officeDocument/2006/relationships/slideLayout" Target="../slideLayouts/slideLayout76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60" Type="http://schemas.openxmlformats.org/officeDocument/2006/relationships/slideLayout" Target="../slideLayouts/slideLayout71.xml"/><Relationship Id="rId6" Type="http://schemas.openxmlformats.org/officeDocument/2006/relationships/slideLayout" Target="../slideLayouts/slideLayout17.xml"/><Relationship Id="rId59" Type="http://schemas.openxmlformats.org/officeDocument/2006/relationships/slideLayout" Target="../slideLayouts/slideLayout70.xml"/><Relationship Id="rId58" Type="http://schemas.openxmlformats.org/officeDocument/2006/relationships/slideLayout" Target="../slideLayouts/slideLayout69.xml"/><Relationship Id="rId57" Type="http://schemas.openxmlformats.org/officeDocument/2006/relationships/slideLayout" Target="../slideLayouts/slideLayout68.xml"/><Relationship Id="rId56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66.xml"/><Relationship Id="rId54" Type="http://schemas.openxmlformats.org/officeDocument/2006/relationships/slideLayout" Target="../slideLayouts/slideLayout65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" Type="http://schemas.openxmlformats.org/officeDocument/2006/relationships/slideLayout" Target="../slideLayouts/slideLayout16.xml"/><Relationship Id="rId49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15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4.xml"/><Relationship Id="rId29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1" Type="http://schemas.openxmlformats.org/officeDocument/2006/relationships/theme" Target="../theme/theme3.xml"/><Relationship Id="rId100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B3FDE-1EE9-4146-9100-DD70808159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389A8-2DAD-4CBF-A330-A26E0EF45F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3B8A3-A6A6-4182-BF03-C7222DD023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CF265-6B94-43F3-A2B2-A74968330A7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ID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B3FDE-1EE9-4146-9100-DD70808159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389A8-2DAD-4CBF-A330-A26E0EF45F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  <p:sldLayoutId id="2147483728" r:id="rId67"/>
    <p:sldLayoutId id="2147483729" r:id="rId68"/>
    <p:sldLayoutId id="2147483730" r:id="rId69"/>
    <p:sldLayoutId id="2147483731" r:id="rId70"/>
    <p:sldLayoutId id="2147483732" r:id="rId71"/>
    <p:sldLayoutId id="2147483733" r:id="rId72"/>
    <p:sldLayoutId id="2147483734" r:id="rId73"/>
    <p:sldLayoutId id="2147483735" r:id="rId74"/>
    <p:sldLayoutId id="2147483736" r:id="rId75"/>
    <p:sldLayoutId id="2147483737" r:id="rId76"/>
    <p:sldLayoutId id="2147483738" r:id="rId77"/>
    <p:sldLayoutId id="2147483739" r:id="rId78"/>
    <p:sldLayoutId id="2147483740" r:id="rId79"/>
    <p:sldLayoutId id="2147483741" r:id="rId80"/>
    <p:sldLayoutId id="2147483742" r:id="rId81"/>
    <p:sldLayoutId id="2147483743" r:id="rId82"/>
    <p:sldLayoutId id="2147483744" r:id="rId83"/>
    <p:sldLayoutId id="2147483745" r:id="rId84"/>
    <p:sldLayoutId id="2147483746" r:id="rId85"/>
    <p:sldLayoutId id="2147483747" r:id="rId86"/>
    <p:sldLayoutId id="2147483748" r:id="rId87"/>
    <p:sldLayoutId id="2147483749" r:id="rId88"/>
    <p:sldLayoutId id="2147483750" r:id="rId89"/>
    <p:sldLayoutId id="2147483751" r:id="rId90"/>
    <p:sldLayoutId id="2147483752" r:id="rId91"/>
    <p:sldLayoutId id="2147483753" r:id="rId92"/>
    <p:sldLayoutId id="2147483754" r:id="rId93"/>
    <p:sldLayoutId id="2147483755" r:id="rId94"/>
    <p:sldLayoutId id="2147483756" r:id="rId95"/>
    <p:sldLayoutId id="2147483757" r:id="rId96"/>
    <p:sldLayoutId id="2147483758" r:id="rId97"/>
    <p:sldLayoutId id="2147483759" r:id="rId98"/>
    <p:sldLayoutId id="2147483760" r:id="rId99"/>
    <p:sldLayoutId id="2147483761" r:id="rId10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4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116.xml"/><Relationship Id="rId10" Type="http://schemas.openxmlformats.org/officeDocument/2006/relationships/tags" Target="../tags/tag115.xml"/><Relationship Id="rId1" Type="http://schemas.openxmlformats.org/officeDocument/2006/relationships/tags" Target="../tags/tag10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image" Target="../media/image10.png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117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tags" Target="../tags/tag132.xml"/><Relationship Id="rId7" Type="http://schemas.openxmlformats.org/officeDocument/2006/relationships/tags" Target="../tags/tag131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6" Type="http://schemas.openxmlformats.org/officeDocument/2006/relationships/slideLayout" Target="../slideLayouts/slideLayout5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image" Target="../media/image11.png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tags" Target="../tags/tag12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4" Type="http://schemas.openxmlformats.org/officeDocument/2006/relationships/notesSlide" Target="../notesSlides/notesSlide13.xml"/><Relationship Id="rId23" Type="http://schemas.openxmlformats.org/officeDocument/2006/relationships/slideLayout" Target="../slideLayouts/slideLayout5.xml"/><Relationship Id="rId22" Type="http://schemas.openxmlformats.org/officeDocument/2006/relationships/tags" Target="../tags/tag170.xml"/><Relationship Id="rId21" Type="http://schemas.openxmlformats.org/officeDocument/2006/relationships/tags" Target="../tags/tag169.xml"/><Relationship Id="rId20" Type="http://schemas.openxmlformats.org/officeDocument/2006/relationships/tags" Target="../tags/tag168.xml"/><Relationship Id="rId2" Type="http://schemas.openxmlformats.org/officeDocument/2006/relationships/tags" Target="../tags/tag150.xml"/><Relationship Id="rId19" Type="http://schemas.openxmlformats.org/officeDocument/2006/relationships/tags" Target="../tags/tag167.xml"/><Relationship Id="rId18" Type="http://schemas.openxmlformats.org/officeDocument/2006/relationships/tags" Target="../tags/tag166.xml"/><Relationship Id="rId17" Type="http://schemas.openxmlformats.org/officeDocument/2006/relationships/tags" Target="../tags/tag165.xml"/><Relationship Id="rId16" Type="http://schemas.openxmlformats.org/officeDocument/2006/relationships/tags" Target="../tags/tag164.xml"/><Relationship Id="rId15" Type="http://schemas.openxmlformats.org/officeDocument/2006/relationships/tags" Target="../tags/tag163.xml"/><Relationship Id="rId14" Type="http://schemas.openxmlformats.org/officeDocument/2006/relationships/tags" Target="../tags/tag162.xml"/><Relationship Id="rId13" Type="http://schemas.openxmlformats.org/officeDocument/2006/relationships/tags" Target="../tags/tag161.xml"/><Relationship Id="rId12" Type="http://schemas.openxmlformats.org/officeDocument/2006/relationships/tags" Target="../tags/tag160.xml"/><Relationship Id="rId11" Type="http://schemas.openxmlformats.org/officeDocument/2006/relationships/tags" Target="../tags/tag159.xml"/><Relationship Id="rId10" Type="http://schemas.openxmlformats.org/officeDocument/2006/relationships/tags" Target="../tags/tag158.xml"/><Relationship Id="rId1" Type="http://schemas.openxmlformats.org/officeDocument/2006/relationships/tags" Target="../tags/tag14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176.xml"/><Relationship Id="rId10" Type="http://schemas.microsoft.com/office/2007/relationships/diagramDrawing" Target="../diagrams/drawing1.xml"/><Relationship Id="rId1" Type="http://schemas.openxmlformats.org/officeDocument/2006/relationships/tags" Target="../tags/tag17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5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4" Type="http://schemas.openxmlformats.org/officeDocument/2006/relationships/notesSlide" Target="../notesSlides/notesSlide3.xml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5.xml"/><Relationship Id="rId16" Type="http://schemas.openxmlformats.org/officeDocument/2006/relationships/tags" Target="../tags/tag65.xml"/><Relationship Id="rId15" Type="http://schemas.openxmlformats.org/officeDocument/2006/relationships/tags" Target="../tags/tag64.xml"/><Relationship Id="rId14" Type="http://schemas.openxmlformats.org/officeDocument/2006/relationships/tags" Target="../tags/tag63.xml"/><Relationship Id="rId13" Type="http://schemas.openxmlformats.org/officeDocument/2006/relationships/tags" Target="../tags/tag62.xml"/><Relationship Id="rId12" Type="http://schemas.openxmlformats.org/officeDocument/2006/relationships/image" Target="../media/image4.png"/><Relationship Id="rId11" Type="http://schemas.openxmlformats.org/officeDocument/2006/relationships/tags" Target="../tags/tag61.xml"/><Relationship Id="rId10" Type="http://schemas.openxmlformats.org/officeDocument/2006/relationships/tags" Target="../tags/tag60.xml"/><Relationship Id="rId1" Type="http://schemas.openxmlformats.org/officeDocument/2006/relationships/tags" Target="../tags/tag5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3" Type="http://schemas.openxmlformats.org/officeDocument/2006/relationships/notesSlide" Target="../notesSlides/notesSlide5.xml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image" Target="../media/image5.png"/><Relationship Id="rId7" Type="http://schemas.openxmlformats.org/officeDocument/2006/relationships/tags" Target="../tags/tag83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85.xml"/><Relationship Id="rId10" Type="http://schemas.openxmlformats.org/officeDocument/2006/relationships/image" Target="../media/image6.png"/><Relationship Id="rId1" Type="http://schemas.openxmlformats.org/officeDocument/2006/relationships/tags" Target="../tags/tag7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6.xml"/><Relationship Id="rId7" Type="http://schemas.openxmlformats.org/officeDocument/2006/relationships/tags" Target="../tags/tag101.xml"/><Relationship Id="rId6" Type="http://schemas.openxmlformats.org/officeDocument/2006/relationships/image" Target="../media/image8.png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" Type="http://schemas.openxmlformats.org/officeDocument/2006/relationships/tags" Target="../tags/tag97.xml"/><Relationship Id="rId1" Type="http://schemas.openxmlformats.org/officeDocument/2006/relationships/tags" Target="../tags/tag9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image" Target="../media/image9.png"/><Relationship Id="rId1" Type="http://schemas.openxmlformats.org/officeDocument/2006/relationships/tags" Target="../tags/tag10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图形 5"/>
          <p:cNvGrpSpPr/>
          <p:nvPr/>
        </p:nvGrpSpPr>
        <p:grpSpPr>
          <a:xfrm rot="9106741">
            <a:off x="7292592" y="1307779"/>
            <a:ext cx="4501463" cy="4513152"/>
            <a:chOff x="7547609" y="-2352114"/>
            <a:chExt cx="8235317" cy="8732501"/>
          </a:xfrm>
          <a:noFill/>
        </p:grpSpPr>
        <p:sp>
          <p:nvSpPr>
            <p:cNvPr id="9" name="任意多边形: 形状 8"/>
            <p:cNvSpPr/>
            <p:nvPr/>
          </p:nvSpPr>
          <p:spPr>
            <a:xfrm rot="10800000">
              <a:off x="7547609" y="-2352114"/>
              <a:ext cx="8235317" cy="8732501"/>
            </a:xfrm>
            <a:custGeom>
              <a:avLst/>
              <a:gdLst>
                <a:gd name="connsiteX0" fmla="*/ 6454488 w 8235316"/>
                <a:gd name="connsiteY0" fmla="*/ 4661154 h 8732506"/>
                <a:gd name="connsiteX1" fmla="*/ 6834364 w 8235316"/>
                <a:gd name="connsiteY1" fmla="*/ 5076978 h 8732506"/>
                <a:gd name="connsiteX2" fmla="*/ 7410550 w 8235316"/>
                <a:gd name="connsiteY2" fmla="*/ 5575726 h 8732506"/>
                <a:gd name="connsiteX3" fmla="*/ 7942388 w 8235316"/>
                <a:gd name="connsiteY3" fmla="*/ 6070245 h 8732506"/>
                <a:gd name="connsiteX4" fmla="*/ 8222194 w 8235316"/>
                <a:gd name="connsiteY4" fmla="*/ 6470180 h 8732506"/>
                <a:gd name="connsiteX5" fmla="*/ 7620690 w 8235316"/>
                <a:gd name="connsiteY5" fmla="*/ 6775247 h 8732506"/>
                <a:gd name="connsiteX6" fmla="*/ 6556386 w 8235316"/>
                <a:gd name="connsiteY6" fmla="*/ 6986702 h 8732506"/>
                <a:gd name="connsiteX7" fmla="*/ 6315727 w 8235316"/>
                <a:gd name="connsiteY7" fmla="*/ 7555688 h 8732506"/>
                <a:gd name="connsiteX8" fmla="*/ 6323443 w 8235316"/>
                <a:gd name="connsiteY8" fmla="*/ 7816006 h 8732506"/>
                <a:gd name="connsiteX9" fmla="*/ 6111988 w 8235316"/>
                <a:gd name="connsiteY9" fmla="*/ 8033062 h 8732506"/>
                <a:gd name="connsiteX10" fmla="*/ 5268796 w 8235316"/>
                <a:gd name="connsiteY10" fmla="*/ 8234572 h 8732506"/>
                <a:gd name="connsiteX11" fmla="*/ 4398574 w 8235316"/>
                <a:gd name="connsiteY11" fmla="*/ 8260404 h 8732506"/>
                <a:gd name="connsiteX12" fmla="*/ 4047101 w 8235316"/>
                <a:gd name="connsiteY12" fmla="*/ 8330070 h 8732506"/>
                <a:gd name="connsiteX13" fmla="*/ 3538523 w 8235316"/>
                <a:gd name="connsiteY13" fmla="*/ 8497062 h 8732506"/>
                <a:gd name="connsiteX14" fmla="*/ 2481934 w 8235316"/>
                <a:gd name="connsiteY14" fmla="*/ 8731091 h 8732506"/>
                <a:gd name="connsiteX15" fmla="*/ 1737984 w 8235316"/>
                <a:gd name="connsiteY15" fmla="*/ 8504263 h 8732506"/>
                <a:gd name="connsiteX16" fmla="*/ 1301958 w 8235316"/>
                <a:gd name="connsiteY16" fmla="*/ 7739997 h 8732506"/>
                <a:gd name="connsiteX17" fmla="*/ 327219 w 8235316"/>
                <a:gd name="connsiteY17" fmla="*/ 6565507 h 8732506"/>
                <a:gd name="connsiteX18" fmla="*/ 110209 w 8235316"/>
                <a:gd name="connsiteY18" fmla="*/ 6554591 h 8732506"/>
                <a:gd name="connsiteX19" fmla="*/ 10579 w 8235316"/>
                <a:gd name="connsiteY19" fmla="*/ 6501213 h 8732506"/>
                <a:gd name="connsiteX20" fmla="*/ 142584 w 8235316"/>
                <a:gd name="connsiteY20" fmla="*/ 6078417 h 8732506"/>
                <a:gd name="connsiteX21" fmla="*/ 543343 w 8235316"/>
                <a:gd name="connsiteY21" fmla="*/ 5348457 h 8732506"/>
                <a:gd name="connsiteX22" fmla="*/ 822441 w 8235316"/>
                <a:gd name="connsiteY22" fmla="*/ 4709286 h 8732506"/>
                <a:gd name="connsiteX23" fmla="*/ 435918 w 8235316"/>
                <a:gd name="connsiteY23" fmla="*/ 4035533 h 8732506"/>
                <a:gd name="connsiteX24" fmla="*/ 795426 w 8235316"/>
                <a:gd name="connsiteY24" fmla="*/ 3338577 h 8732506"/>
                <a:gd name="connsiteX25" fmla="*/ 991330 w 8235316"/>
                <a:gd name="connsiteY25" fmla="*/ 2523676 h 8732506"/>
                <a:gd name="connsiteX26" fmla="*/ 797746 w 8235316"/>
                <a:gd name="connsiteY26" fmla="*/ 2203739 h 8732506"/>
                <a:gd name="connsiteX27" fmla="*/ 826413 w 8235316"/>
                <a:gd name="connsiteY27" fmla="*/ 1498930 h 8732506"/>
                <a:gd name="connsiteX28" fmla="*/ 1118666 w 8235316"/>
                <a:gd name="connsiteY28" fmla="*/ 531301 h 8732506"/>
                <a:gd name="connsiteX29" fmla="*/ 1602852 w 8235316"/>
                <a:gd name="connsiteY29" fmla="*/ 953 h 8732506"/>
                <a:gd name="connsiteX30" fmla="*/ 2068208 w 8235316"/>
                <a:gd name="connsiteY30" fmla="*/ 134858 h 8732506"/>
                <a:gd name="connsiteX31" fmla="*/ 2741966 w 8235316"/>
                <a:gd name="connsiteY31" fmla="*/ 407748 h 8732506"/>
                <a:gd name="connsiteX32" fmla="*/ 4263814 w 8235316"/>
                <a:gd name="connsiteY32" fmla="*/ 1149630 h 8732506"/>
                <a:gd name="connsiteX33" fmla="*/ 5624784 w 8235316"/>
                <a:gd name="connsiteY33" fmla="*/ 2118859 h 8732506"/>
                <a:gd name="connsiteX34" fmla="*/ 6299440 w 8235316"/>
                <a:gd name="connsiteY34" fmla="*/ 2172683 h 8732506"/>
                <a:gd name="connsiteX35" fmla="*/ 7172463 w 8235316"/>
                <a:gd name="connsiteY35" fmla="*/ 2073454 h 8732506"/>
                <a:gd name="connsiteX36" fmla="*/ 7588515 w 8235316"/>
                <a:gd name="connsiteY36" fmla="*/ 2022362 h 8732506"/>
                <a:gd name="connsiteX37" fmla="*/ 7903926 w 8235316"/>
                <a:gd name="connsiteY37" fmla="*/ 2080277 h 8732506"/>
                <a:gd name="connsiteX38" fmla="*/ 7806714 w 8235316"/>
                <a:gd name="connsiteY38" fmla="*/ 2662802 h 8732506"/>
                <a:gd name="connsiteX39" fmla="*/ 6983125 w 8235316"/>
                <a:gd name="connsiteY39" fmla="*/ 3780381 h 8732506"/>
                <a:gd name="connsiteX40" fmla="*/ 6577074 w 8235316"/>
                <a:gd name="connsiteY40" fmla="*/ 4323992 h 8732506"/>
                <a:gd name="connsiteX41" fmla="*/ 6454488 w 8235316"/>
                <a:gd name="connsiteY41" fmla="*/ 4661154 h 873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235316" h="8732506">
                  <a:moveTo>
                    <a:pt x="6454488" y="4661154"/>
                  </a:moveTo>
                  <a:cubicBezTo>
                    <a:pt x="6544670" y="4831947"/>
                    <a:pt x="6702976" y="4958180"/>
                    <a:pt x="6834364" y="5076978"/>
                  </a:cubicBezTo>
                  <a:cubicBezTo>
                    <a:pt x="7023416" y="5248005"/>
                    <a:pt x="7218411" y="5409534"/>
                    <a:pt x="7410550" y="5575726"/>
                  </a:cubicBezTo>
                  <a:cubicBezTo>
                    <a:pt x="7592173" y="5732831"/>
                    <a:pt x="7774138" y="5891765"/>
                    <a:pt x="7942388" y="6070245"/>
                  </a:cubicBezTo>
                  <a:cubicBezTo>
                    <a:pt x="8044915" y="6179059"/>
                    <a:pt x="8173617" y="6309246"/>
                    <a:pt x="8222194" y="6470180"/>
                  </a:cubicBezTo>
                  <a:cubicBezTo>
                    <a:pt x="8327579" y="6819024"/>
                    <a:pt x="7760651" y="6766103"/>
                    <a:pt x="7620690" y="6775247"/>
                  </a:cubicBezTo>
                  <a:cubicBezTo>
                    <a:pt x="7272761" y="6797822"/>
                    <a:pt x="6878312" y="6803022"/>
                    <a:pt x="6556386" y="6986702"/>
                  </a:cubicBezTo>
                  <a:cubicBezTo>
                    <a:pt x="6355389" y="7101402"/>
                    <a:pt x="6272808" y="7291597"/>
                    <a:pt x="6315727" y="7555688"/>
                  </a:cubicBezTo>
                  <a:cubicBezTo>
                    <a:pt x="6330529" y="7647071"/>
                    <a:pt x="6357218" y="7725080"/>
                    <a:pt x="6323443" y="7816006"/>
                  </a:cubicBezTo>
                  <a:cubicBezTo>
                    <a:pt x="6284352" y="7921219"/>
                    <a:pt x="6194455" y="7986770"/>
                    <a:pt x="6111988" y="8033062"/>
                  </a:cubicBezTo>
                  <a:cubicBezTo>
                    <a:pt x="5853841" y="8178109"/>
                    <a:pt x="5548660" y="8208969"/>
                    <a:pt x="5268796" y="8234572"/>
                  </a:cubicBezTo>
                  <a:cubicBezTo>
                    <a:pt x="4979617" y="8261090"/>
                    <a:pt x="4678380" y="8279778"/>
                    <a:pt x="4398574" y="8260404"/>
                  </a:cubicBezTo>
                  <a:cubicBezTo>
                    <a:pt x="4286674" y="8252689"/>
                    <a:pt x="4157858" y="8296466"/>
                    <a:pt x="4047101" y="8330070"/>
                  </a:cubicBezTo>
                  <a:cubicBezTo>
                    <a:pt x="3876737" y="8381791"/>
                    <a:pt x="3708087" y="8441513"/>
                    <a:pt x="3538523" y="8497062"/>
                  </a:cubicBezTo>
                  <a:cubicBezTo>
                    <a:pt x="3193931" y="8609933"/>
                    <a:pt x="2840401" y="8718747"/>
                    <a:pt x="2481934" y="8731091"/>
                  </a:cubicBezTo>
                  <a:cubicBezTo>
                    <a:pt x="2223136" y="8740064"/>
                    <a:pt x="1953296" y="8691601"/>
                    <a:pt x="1737984" y="8504263"/>
                  </a:cubicBezTo>
                  <a:cubicBezTo>
                    <a:pt x="1519773" y="8314354"/>
                    <a:pt x="1422961" y="8019917"/>
                    <a:pt x="1301958" y="7739997"/>
                  </a:cubicBezTo>
                  <a:cubicBezTo>
                    <a:pt x="1092971" y="7256107"/>
                    <a:pt x="810708" y="6667748"/>
                    <a:pt x="327219" y="6565507"/>
                  </a:cubicBezTo>
                  <a:cubicBezTo>
                    <a:pt x="253907" y="6549962"/>
                    <a:pt x="183446" y="6558420"/>
                    <a:pt x="110209" y="6554591"/>
                  </a:cubicBezTo>
                  <a:cubicBezTo>
                    <a:pt x="72547" y="6552648"/>
                    <a:pt x="29679" y="6546533"/>
                    <a:pt x="10579" y="6501213"/>
                  </a:cubicBezTo>
                  <a:cubicBezTo>
                    <a:pt x="-39004" y="6383599"/>
                    <a:pt x="96858" y="6168543"/>
                    <a:pt x="142584" y="6078417"/>
                  </a:cubicBezTo>
                  <a:cubicBezTo>
                    <a:pt x="268914" y="5829472"/>
                    <a:pt x="410949" y="5592642"/>
                    <a:pt x="543343" y="5348457"/>
                  </a:cubicBezTo>
                  <a:cubicBezTo>
                    <a:pt x="648493" y="5154565"/>
                    <a:pt x="781767" y="4939126"/>
                    <a:pt x="822441" y="4709286"/>
                  </a:cubicBezTo>
                  <a:cubicBezTo>
                    <a:pt x="871790" y="4430371"/>
                    <a:pt x="549321" y="4231918"/>
                    <a:pt x="435918" y="4035533"/>
                  </a:cubicBezTo>
                  <a:cubicBezTo>
                    <a:pt x="239316" y="3694982"/>
                    <a:pt x="611797" y="3500952"/>
                    <a:pt x="795426" y="3338577"/>
                  </a:cubicBezTo>
                  <a:cubicBezTo>
                    <a:pt x="1006304" y="3152166"/>
                    <a:pt x="1180371" y="2812095"/>
                    <a:pt x="991330" y="2523676"/>
                  </a:cubicBezTo>
                  <a:cubicBezTo>
                    <a:pt x="919024" y="2413393"/>
                    <a:pt x="830042" y="2347659"/>
                    <a:pt x="797746" y="2203739"/>
                  </a:cubicBezTo>
                  <a:cubicBezTo>
                    <a:pt x="747237" y="1978648"/>
                    <a:pt x="785436" y="1721427"/>
                    <a:pt x="826413" y="1498930"/>
                  </a:cubicBezTo>
                  <a:cubicBezTo>
                    <a:pt x="888152" y="1164449"/>
                    <a:pt x="985855" y="833596"/>
                    <a:pt x="1118666" y="531301"/>
                  </a:cubicBezTo>
                  <a:cubicBezTo>
                    <a:pt x="1213821" y="314868"/>
                    <a:pt x="1371681" y="-24501"/>
                    <a:pt x="1602852" y="953"/>
                  </a:cubicBezTo>
                  <a:cubicBezTo>
                    <a:pt x="1758472" y="17938"/>
                    <a:pt x="1916680" y="79998"/>
                    <a:pt x="2068208" y="134858"/>
                  </a:cubicBezTo>
                  <a:cubicBezTo>
                    <a:pt x="2295099" y="216960"/>
                    <a:pt x="2519133" y="310542"/>
                    <a:pt x="2741966" y="407748"/>
                  </a:cubicBezTo>
                  <a:cubicBezTo>
                    <a:pt x="3256368" y="631519"/>
                    <a:pt x="3765065" y="878247"/>
                    <a:pt x="4263814" y="1149630"/>
                  </a:cubicBezTo>
                  <a:cubicBezTo>
                    <a:pt x="4604142" y="1334864"/>
                    <a:pt x="5553346" y="2091850"/>
                    <a:pt x="5624784" y="2118859"/>
                  </a:cubicBezTo>
                  <a:cubicBezTo>
                    <a:pt x="5837725" y="2199315"/>
                    <a:pt x="6079869" y="2185153"/>
                    <a:pt x="6299440" y="2172683"/>
                  </a:cubicBezTo>
                  <a:cubicBezTo>
                    <a:pt x="6591476" y="2156121"/>
                    <a:pt x="6882084" y="2113213"/>
                    <a:pt x="7172463" y="2073454"/>
                  </a:cubicBezTo>
                  <a:cubicBezTo>
                    <a:pt x="7310652" y="2054634"/>
                    <a:pt x="7449584" y="2031626"/>
                    <a:pt x="7588515" y="2022362"/>
                  </a:cubicBezTo>
                  <a:cubicBezTo>
                    <a:pt x="7687442" y="2015772"/>
                    <a:pt x="7817286" y="2010126"/>
                    <a:pt x="7903926" y="2080277"/>
                  </a:cubicBezTo>
                  <a:cubicBezTo>
                    <a:pt x="8073033" y="2217146"/>
                    <a:pt x="7884609" y="2530311"/>
                    <a:pt x="7806714" y="2662802"/>
                  </a:cubicBezTo>
                  <a:cubicBezTo>
                    <a:pt x="7568055" y="3068984"/>
                    <a:pt x="7266189" y="3420731"/>
                    <a:pt x="6983125" y="3780381"/>
                  </a:cubicBezTo>
                  <a:cubicBezTo>
                    <a:pt x="6844193" y="3956958"/>
                    <a:pt x="6703148" y="4133254"/>
                    <a:pt x="6577074" y="4323992"/>
                  </a:cubicBezTo>
                  <a:cubicBezTo>
                    <a:pt x="6526211" y="4401013"/>
                    <a:pt x="6398709" y="4555667"/>
                    <a:pt x="6454488" y="4661154"/>
                  </a:cubicBez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0" name="任意多边形: 形状 9"/>
            <p:cNvSpPr/>
            <p:nvPr/>
          </p:nvSpPr>
          <p:spPr>
            <a:xfrm rot="10800000">
              <a:off x="7987646" y="-2100671"/>
              <a:ext cx="7520962" cy="7983852"/>
            </a:xfrm>
            <a:custGeom>
              <a:avLst/>
              <a:gdLst>
                <a:gd name="connsiteX0" fmla="*/ 6055355 w 7520961"/>
                <a:gd name="connsiteY0" fmla="*/ 4251543 h 7983857"/>
                <a:gd name="connsiteX1" fmla="*/ 6935237 w 7520961"/>
                <a:gd name="connsiteY1" fmla="*/ 5132939 h 7983857"/>
                <a:gd name="connsiteX2" fmla="*/ 7357804 w 7520961"/>
                <a:gd name="connsiteY2" fmla="*/ 5594129 h 7983857"/>
                <a:gd name="connsiteX3" fmla="*/ 7519195 w 7520961"/>
                <a:gd name="connsiteY3" fmla="*/ 5918912 h 7983857"/>
                <a:gd name="connsiteX4" fmla="*/ 6889288 w 7520961"/>
                <a:gd name="connsiteY4" fmla="*/ 6217692 h 7983857"/>
                <a:gd name="connsiteX5" fmla="*/ 5991347 w 7520961"/>
                <a:gd name="connsiteY5" fmla="*/ 6429490 h 7983857"/>
                <a:gd name="connsiteX6" fmla="*/ 5777378 w 7520961"/>
                <a:gd name="connsiteY6" fmla="*/ 6924981 h 7983857"/>
                <a:gd name="connsiteX7" fmla="*/ 5777378 w 7520961"/>
                <a:gd name="connsiteY7" fmla="*/ 7204787 h 7983857"/>
                <a:gd name="connsiteX8" fmla="*/ 5594669 w 7520961"/>
                <a:gd name="connsiteY8" fmla="*/ 7424471 h 7983857"/>
                <a:gd name="connsiteX9" fmla="*/ 4876065 w 7520961"/>
                <a:gd name="connsiteY9" fmla="*/ 7657472 h 7983857"/>
                <a:gd name="connsiteX10" fmla="*/ 4026816 w 7520961"/>
                <a:gd name="connsiteY10" fmla="*/ 7705992 h 7983857"/>
                <a:gd name="connsiteX11" fmla="*/ 3288438 w 7520961"/>
                <a:gd name="connsiteY11" fmla="*/ 7846467 h 7983857"/>
                <a:gd name="connsiteX12" fmla="*/ 2311019 w 7520961"/>
                <a:gd name="connsiteY12" fmla="*/ 7982427 h 7983857"/>
                <a:gd name="connsiteX13" fmla="*/ 1567486 w 7520961"/>
                <a:gd name="connsiteY13" fmla="*/ 7738910 h 7983857"/>
                <a:gd name="connsiteX14" fmla="*/ 1083911 w 7520961"/>
                <a:gd name="connsiteY14" fmla="*/ 7022879 h 7983857"/>
                <a:gd name="connsiteX15" fmla="*/ 263026 w 7520961"/>
                <a:gd name="connsiteY15" fmla="*/ 5866505 h 7983857"/>
                <a:gd name="connsiteX16" fmla="*/ 88215 w 7520961"/>
                <a:gd name="connsiteY16" fmla="*/ 5836273 h 7983857"/>
                <a:gd name="connsiteX17" fmla="*/ 5845 w 7520961"/>
                <a:gd name="connsiteY17" fmla="*/ 5796096 h 7983857"/>
                <a:gd name="connsiteX18" fmla="*/ 137330 w 7520961"/>
                <a:gd name="connsiteY18" fmla="*/ 5468856 h 7983857"/>
                <a:gd name="connsiteX19" fmla="*/ 498369 w 7520961"/>
                <a:gd name="connsiteY19" fmla="*/ 4894281 h 7983857"/>
                <a:gd name="connsiteX20" fmla="*/ 799533 w 7520961"/>
                <a:gd name="connsiteY20" fmla="*/ 4316020 h 7983857"/>
                <a:gd name="connsiteX21" fmla="*/ 568047 w 7520961"/>
                <a:gd name="connsiteY21" fmla="*/ 3463890 h 7983857"/>
                <a:gd name="connsiteX22" fmla="*/ 853545 w 7520961"/>
                <a:gd name="connsiteY22" fmla="*/ 3024230 h 7983857"/>
                <a:gd name="connsiteX23" fmla="*/ 1300510 w 7520961"/>
                <a:gd name="connsiteY23" fmla="*/ 2602217 h 7983857"/>
                <a:gd name="connsiteX24" fmla="*/ 1199771 w 7520961"/>
                <a:gd name="connsiteY24" fmla="*/ 2216626 h 7983857"/>
                <a:gd name="connsiteX25" fmla="*/ 1087889 w 7520961"/>
                <a:gd name="connsiteY25" fmla="*/ 1472607 h 7983857"/>
                <a:gd name="connsiteX26" fmla="*/ 1276084 w 7520961"/>
                <a:gd name="connsiteY26" fmla="*/ 500657 h 7983857"/>
                <a:gd name="connsiteX27" fmla="*/ 1473771 w 7520961"/>
                <a:gd name="connsiteY27" fmla="*/ 111826 h 7983857"/>
                <a:gd name="connsiteX28" fmla="*/ 1745965 w 7520961"/>
                <a:gd name="connsiteY28" fmla="*/ 6167 h 7983857"/>
                <a:gd name="connsiteX29" fmla="*/ 2752925 w 7520961"/>
                <a:gd name="connsiteY29" fmla="*/ 402016 h 7983857"/>
                <a:gd name="connsiteX30" fmla="*/ 3955665 w 7520961"/>
                <a:gd name="connsiteY30" fmla="*/ 1062167 h 7983857"/>
                <a:gd name="connsiteX31" fmla="*/ 4729018 w 7520961"/>
                <a:gd name="connsiteY31" fmla="*/ 1636999 h 7983857"/>
                <a:gd name="connsiteX32" fmla="*/ 4897039 w 7520961"/>
                <a:gd name="connsiteY32" fmla="*/ 1842002 h 7983857"/>
                <a:gd name="connsiteX33" fmla="*/ 5001910 w 7520961"/>
                <a:gd name="connsiteY33" fmla="*/ 1985031 h 7983857"/>
                <a:gd name="connsiteX34" fmla="*/ 5585126 w 7520961"/>
                <a:gd name="connsiteY34" fmla="*/ 2049079 h 7983857"/>
                <a:gd name="connsiteX35" fmla="*/ 6447747 w 7520961"/>
                <a:gd name="connsiteY35" fmla="*/ 1947850 h 7983857"/>
                <a:gd name="connsiteX36" fmla="*/ 7064053 w 7520961"/>
                <a:gd name="connsiteY36" fmla="*/ 2027854 h 7983857"/>
                <a:gd name="connsiteX37" fmla="*/ 6969069 w 7520961"/>
                <a:gd name="connsiteY37" fmla="*/ 2577694 h 7983857"/>
                <a:gd name="connsiteX38" fmla="*/ 6343163 w 7520961"/>
                <a:gd name="connsiteY38" fmla="*/ 3527755 h 7983857"/>
                <a:gd name="connsiteX39" fmla="*/ 6061299 w 7520961"/>
                <a:gd name="connsiteY39" fmla="*/ 3969068 h 7983857"/>
                <a:gd name="connsiteX40" fmla="*/ 6001578 w 7520961"/>
                <a:gd name="connsiteY40" fmla="*/ 4111011 h 7983857"/>
                <a:gd name="connsiteX41" fmla="*/ 6055355 w 7520961"/>
                <a:gd name="connsiteY41" fmla="*/ 4251543 h 798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520961" h="7983857">
                  <a:moveTo>
                    <a:pt x="6055355" y="4251543"/>
                  </a:moveTo>
                  <a:cubicBezTo>
                    <a:pt x="6301729" y="4593312"/>
                    <a:pt x="6641771" y="4847498"/>
                    <a:pt x="6935237" y="5132939"/>
                  </a:cubicBezTo>
                  <a:cubicBezTo>
                    <a:pt x="7082569" y="5276260"/>
                    <a:pt x="7230760" y="5423479"/>
                    <a:pt x="7357804" y="5594129"/>
                  </a:cubicBezTo>
                  <a:cubicBezTo>
                    <a:pt x="7423927" y="5682939"/>
                    <a:pt x="7506451" y="5795182"/>
                    <a:pt x="7519195" y="5918912"/>
                  </a:cubicBezTo>
                  <a:cubicBezTo>
                    <a:pt x="7553200" y="6249868"/>
                    <a:pt x="7042222" y="6205119"/>
                    <a:pt x="6889288" y="6217692"/>
                  </a:cubicBezTo>
                  <a:cubicBezTo>
                    <a:pt x="6593594" y="6242095"/>
                    <a:pt x="6259609" y="6260555"/>
                    <a:pt x="5991347" y="6429490"/>
                  </a:cubicBezTo>
                  <a:cubicBezTo>
                    <a:pt x="5827441" y="6532760"/>
                    <a:pt x="5746745" y="6702210"/>
                    <a:pt x="5777378" y="6924981"/>
                  </a:cubicBezTo>
                  <a:cubicBezTo>
                    <a:pt x="5790923" y="7023792"/>
                    <a:pt x="5812068" y="7107746"/>
                    <a:pt x="5777378" y="7204787"/>
                  </a:cubicBezTo>
                  <a:cubicBezTo>
                    <a:pt x="5742174" y="7303084"/>
                    <a:pt x="5668850" y="7372465"/>
                    <a:pt x="5594669" y="7424471"/>
                  </a:cubicBezTo>
                  <a:cubicBezTo>
                    <a:pt x="5381328" y="7574033"/>
                    <a:pt x="5116267" y="7621867"/>
                    <a:pt x="4876065" y="7657472"/>
                  </a:cubicBezTo>
                  <a:cubicBezTo>
                    <a:pt x="4594316" y="7699020"/>
                    <a:pt x="4310452" y="7715194"/>
                    <a:pt x="4026816" y="7705992"/>
                  </a:cubicBezTo>
                  <a:cubicBezTo>
                    <a:pt x="3778328" y="7697992"/>
                    <a:pt x="3531040" y="7787488"/>
                    <a:pt x="3288438" y="7846467"/>
                  </a:cubicBezTo>
                  <a:cubicBezTo>
                    <a:pt x="2967089" y="7924534"/>
                    <a:pt x="2639883" y="7992714"/>
                    <a:pt x="2311019" y="7982427"/>
                  </a:cubicBezTo>
                  <a:cubicBezTo>
                    <a:pt x="2051289" y="7974254"/>
                    <a:pt x="1789519" y="7909903"/>
                    <a:pt x="1567486" y="7738910"/>
                  </a:cubicBezTo>
                  <a:cubicBezTo>
                    <a:pt x="1341863" y="7564775"/>
                    <a:pt x="1206218" y="7304171"/>
                    <a:pt x="1083911" y="7022879"/>
                  </a:cubicBezTo>
                  <a:cubicBezTo>
                    <a:pt x="899036" y="6597740"/>
                    <a:pt x="668631" y="6028011"/>
                    <a:pt x="263026" y="5866505"/>
                  </a:cubicBezTo>
                  <a:cubicBezTo>
                    <a:pt x="204035" y="5842959"/>
                    <a:pt x="149057" y="5840388"/>
                    <a:pt x="88215" y="5836273"/>
                  </a:cubicBezTo>
                  <a:cubicBezTo>
                    <a:pt x="58663" y="5834329"/>
                    <a:pt x="20510" y="5833701"/>
                    <a:pt x="5845" y="5796096"/>
                  </a:cubicBezTo>
                  <a:cubicBezTo>
                    <a:pt x="-29417" y="5705571"/>
                    <a:pt x="100948" y="5530006"/>
                    <a:pt x="137330" y="5468856"/>
                  </a:cubicBezTo>
                  <a:cubicBezTo>
                    <a:pt x="253459" y="5273517"/>
                    <a:pt x="379349" y="5087008"/>
                    <a:pt x="498369" y="4894281"/>
                  </a:cubicBezTo>
                  <a:cubicBezTo>
                    <a:pt x="609486" y="4714361"/>
                    <a:pt x="730513" y="4526858"/>
                    <a:pt x="799533" y="4316020"/>
                  </a:cubicBezTo>
                  <a:cubicBezTo>
                    <a:pt x="909375" y="3980223"/>
                    <a:pt x="558211" y="3783873"/>
                    <a:pt x="568047" y="3463890"/>
                  </a:cubicBezTo>
                  <a:cubicBezTo>
                    <a:pt x="574184" y="3265237"/>
                    <a:pt x="730090" y="3122779"/>
                    <a:pt x="853545" y="3024230"/>
                  </a:cubicBezTo>
                  <a:cubicBezTo>
                    <a:pt x="1005558" y="2903043"/>
                    <a:pt x="1224426" y="2823365"/>
                    <a:pt x="1300510" y="2602217"/>
                  </a:cubicBezTo>
                  <a:cubicBezTo>
                    <a:pt x="1357185" y="2437494"/>
                    <a:pt x="1268254" y="2341625"/>
                    <a:pt x="1199771" y="2216626"/>
                  </a:cubicBezTo>
                  <a:cubicBezTo>
                    <a:pt x="1083723" y="2004845"/>
                    <a:pt x="1075813" y="1717758"/>
                    <a:pt x="1087889" y="1472607"/>
                  </a:cubicBezTo>
                  <a:cubicBezTo>
                    <a:pt x="1104171" y="1141332"/>
                    <a:pt x="1167790" y="805158"/>
                    <a:pt x="1276084" y="500657"/>
                  </a:cubicBezTo>
                  <a:cubicBezTo>
                    <a:pt x="1325158" y="362623"/>
                    <a:pt x="1385269" y="219033"/>
                    <a:pt x="1473771" y="111826"/>
                  </a:cubicBezTo>
                  <a:cubicBezTo>
                    <a:pt x="1556685" y="11345"/>
                    <a:pt x="1635157" y="-14399"/>
                    <a:pt x="1745965" y="6167"/>
                  </a:cubicBezTo>
                  <a:cubicBezTo>
                    <a:pt x="2085167" y="69232"/>
                    <a:pt x="2427650" y="245014"/>
                    <a:pt x="2752925" y="402016"/>
                  </a:cubicBezTo>
                  <a:cubicBezTo>
                    <a:pt x="3161622" y="599304"/>
                    <a:pt x="3564644" y="817114"/>
                    <a:pt x="3955665" y="1062167"/>
                  </a:cubicBezTo>
                  <a:cubicBezTo>
                    <a:pt x="4222326" y="1229291"/>
                    <a:pt x="4494989" y="1406108"/>
                    <a:pt x="4729018" y="1636999"/>
                  </a:cubicBezTo>
                  <a:cubicBezTo>
                    <a:pt x="4789998" y="1697190"/>
                    <a:pt x="4852462" y="1762609"/>
                    <a:pt x="4897039" y="1842002"/>
                  </a:cubicBezTo>
                  <a:cubicBezTo>
                    <a:pt x="4930758" y="1901678"/>
                    <a:pt x="4945103" y="1950953"/>
                    <a:pt x="5001910" y="1985031"/>
                  </a:cubicBezTo>
                  <a:cubicBezTo>
                    <a:pt x="5170388" y="2085981"/>
                    <a:pt x="5404645" y="2059578"/>
                    <a:pt x="5585126" y="2049079"/>
                  </a:cubicBezTo>
                  <a:cubicBezTo>
                    <a:pt x="5873733" y="2032374"/>
                    <a:pt x="6160912" y="1987900"/>
                    <a:pt x="6447747" y="1947850"/>
                  </a:cubicBezTo>
                  <a:cubicBezTo>
                    <a:pt x="6615083" y="1924315"/>
                    <a:pt x="6930379" y="1850289"/>
                    <a:pt x="7064053" y="2027854"/>
                  </a:cubicBezTo>
                  <a:cubicBezTo>
                    <a:pt x="7179382" y="2181187"/>
                    <a:pt x="7040164" y="2442626"/>
                    <a:pt x="6969069" y="2577694"/>
                  </a:cubicBezTo>
                  <a:cubicBezTo>
                    <a:pt x="6789219" y="2919280"/>
                    <a:pt x="6557875" y="3219071"/>
                    <a:pt x="6343163" y="3527755"/>
                  </a:cubicBezTo>
                  <a:cubicBezTo>
                    <a:pt x="6244808" y="3669230"/>
                    <a:pt x="6142566" y="3811785"/>
                    <a:pt x="6061299" y="3969068"/>
                  </a:cubicBezTo>
                  <a:cubicBezTo>
                    <a:pt x="6040554" y="4009164"/>
                    <a:pt x="6007293" y="4062302"/>
                    <a:pt x="6001578" y="4111011"/>
                  </a:cubicBezTo>
                  <a:cubicBezTo>
                    <a:pt x="5995177" y="4166830"/>
                    <a:pt x="6025066" y="4209418"/>
                    <a:pt x="6055355" y="4251543"/>
                  </a:cubicBezTo>
                  <a:close/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>
            <a:xfrm rot="10800000">
              <a:off x="8342003" y="-1717762"/>
              <a:ext cx="6789412" cy="7189463"/>
            </a:xfrm>
            <a:custGeom>
              <a:avLst/>
              <a:gdLst>
                <a:gd name="connsiteX0" fmla="*/ 5656960 w 6789412"/>
                <a:gd name="connsiteY0" fmla="*/ 3760498 h 7189467"/>
                <a:gd name="connsiteX1" fmla="*/ 6403282 w 6789412"/>
                <a:gd name="connsiteY1" fmla="*/ 4593734 h 7189467"/>
                <a:gd name="connsiteX2" fmla="*/ 6707034 w 6789412"/>
                <a:gd name="connsiteY2" fmla="*/ 5008226 h 7189467"/>
                <a:gd name="connsiteX3" fmla="*/ 6787273 w 6789412"/>
                <a:gd name="connsiteY3" fmla="*/ 5299462 h 7189467"/>
                <a:gd name="connsiteX4" fmla="*/ 6161708 w 6789412"/>
                <a:gd name="connsiteY4" fmla="*/ 5586755 h 7189467"/>
                <a:gd name="connsiteX5" fmla="*/ 5396528 w 6789412"/>
                <a:gd name="connsiteY5" fmla="*/ 5798039 h 7189467"/>
                <a:gd name="connsiteX6" fmla="*/ 5222906 w 6789412"/>
                <a:gd name="connsiteY6" fmla="*/ 6257181 h 7189467"/>
                <a:gd name="connsiteX7" fmla="*/ 5037683 w 6789412"/>
                <a:gd name="connsiteY7" fmla="*/ 6746157 h 7189467"/>
                <a:gd name="connsiteX8" fmla="*/ 4398059 w 6789412"/>
                <a:gd name="connsiteY8" fmla="*/ 7000131 h 7189467"/>
                <a:gd name="connsiteX9" fmla="*/ 3607275 w 6789412"/>
                <a:gd name="connsiteY9" fmla="*/ 7068940 h 7189467"/>
                <a:gd name="connsiteX10" fmla="*/ 2844551 w 6789412"/>
                <a:gd name="connsiteY10" fmla="*/ 7149808 h 7189467"/>
                <a:gd name="connsiteX11" fmla="*/ 1820057 w 6789412"/>
                <a:gd name="connsiteY11" fmla="*/ 7124547 h 7189467"/>
                <a:gd name="connsiteX12" fmla="*/ 1066729 w 6789412"/>
                <a:gd name="connsiteY12" fmla="*/ 6589281 h 7189467"/>
                <a:gd name="connsiteX13" fmla="*/ 590372 w 6789412"/>
                <a:gd name="connsiteY13" fmla="*/ 5619959 h 7189467"/>
                <a:gd name="connsiteX14" fmla="*/ 144585 w 6789412"/>
                <a:gd name="connsiteY14" fmla="*/ 5081092 h 7189467"/>
                <a:gd name="connsiteX15" fmla="*/ 12694 w 6789412"/>
                <a:gd name="connsiteY15" fmla="*/ 4963363 h 7189467"/>
                <a:gd name="connsiteX16" fmla="*/ 142111 w 6789412"/>
                <a:gd name="connsiteY16" fmla="*/ 4768024 h 7189467"/>
                <a:gd name="connsiteX17" fmla="*/ 358892 w 6789412"/>
                <a:gd name="connsiteY17" fmla="*/ 4484743 h 7189467"/>
                <a:gd name="connsiteX18" fmla="*/ 793340 w 6789412"/>
                <a:gd name="connsiteY18" fmla="*/ 3839485 h 7189467"/>
                <a:gd name="connsiteX19" fmla="*/ 748929 w 6789412"/>
                <a:gd name="connsiteY19" fmla="*/ 3004084 h 7189467"/>
                <a:gd name="connsiteX20" fmla="*/ 955098 w 6789412"/>
                <a:gd name="connsiteY20" fmla="*/ 2606943 h 7189467"/>
                <a:gd name="connsiteX21" fmla="*/ 1160186 w 6789412"/>
                <a:gd name="connsiteY21" fmla="*/ 2429092 h 7189467"/>
                <a:gd name="connsiteX22" fmla="*/ 1387843 w 6789412"/>
                <a:gd name="connsiteY22" fmla="*/ 2257607 h 7189467"/>
                <a:gd name="connsiteX23" fmla="*/ 1422882 w 6789412"/>
                <a:gd name="connsiteY23" fmla="*/ 1898517 h 7189467"/>
                <a:gd name="connsiteX24" fmla="*/ 1402897 w 6789412"/>
                <a:gd name="connsiteY24" fmla="*/ 1188828 h 7189467"/>
                <a:gd name="connsiteX25" fmla="*/ 1578079 w 6789412"/>
                <a:gd name="connsiteY25" fmla="*/ 336750 h 7189467"/>
                <a:gd name="connsiteX26" fmla="*/ 1746625 w 6789412"/>
                <a:gd name="connsiteY26" fmla="*/ 56509 h 7189467"/>
                <a:gd name="connsiteX27" fmla="*/ 1989718 w 6789412"/>
                <a:gd name="connsiteY27" fmla="*/ 13133 h 7189467"/>
                <a:gd name="connsiteX28" fmla="*/ 2755226 w 6789412"/>
                <a:gd name="connsiteY28" fmla="*/ 351872 h 7189467"/>
                <a:gd name="connsiteX29" fmla="*/ 3654881 w 6789412"/>
                <a:gd name="connsiteY29" fmla="*/ 924738 h 7189467"/>
                <a:gd name="connsiteX30" fmla="*/ 4221009 w 6789412"/>
                <a:gd name="connsiteY30" fmla="*/ 1434545 h 7189467"/>
                <a:gd name="connsiteX31" fmla="*/ 4352968 w 6789412"/>
                <a:gd name="connsiteY31" fmla="*/ 1625769 h 7189467"/>
                <a:gd name="connsiteX32" fmla="*/ 4429435 w 6789412"/>
                <a:gd name="connsiteY32" fmla="*/ 1771775 h 7189467"/>
                <a:gd name="connsiteX33" fmla="*/ 4914982 w 6789412"/>
                <a:gd name="connsiteY33" fmla="*/ 1844213 h 7189467"/>
                <a:gd name="connsiteX34" fmla="*/ 5725883 w 6789412"/>
                <a:gd name="connsiteY34" fmla="*/ 1754065 h 7189467"/>
                <a:gd name="connsiteX35" fmla="*/ 6214915 w 6789412"/>
                <a:gd name="connsiteY35" fmla="*/ 1879069 h 7189467"/>
                <a:gd name="connsiteX36" fmla="*/ 6163423 w 6789412"/>
                <a:gd name="connsiteY36" fmla="*/ 2391224 h 7189467"/>
                <a:gd name="connsiteX37" fmla="*/ 5736970 w 6789412"/>
                <a:gd name="connsiteY37" fmla="*/ 3164641 h 7189467"/>
                <a:gd name="connsiteX38" fmla="*/ 5573750 w 6789412"/>
                <a:gd name="connsiteY38" fmla="*/ 3499049 h 7189467"/>
                <a:gd name="connsiteX39" fmla="*/ 5656960 w 6789412"/>
                <a:gd name="connsiteY39" fmla="*/ 3760498 h 718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89412" h="7189467">
                  <a:moveTo>
                    <a:pt x="5656960" y="3760498"/>
                  </a:moveTo>
                  <a:cubicBezTo>
                    <a:pt x="5884645" y="4062684"/>
                    <a:pt x="6158908" y="4310950"/>
                    <a:pt x="6403282" y="4593734"/>
                  </a:cubicBezTo>
                  <a:cubicBezTo>
                    <a:pt x="6512896" y="4720521"/>
                    <a:pt x="6623538" y="4853521"/>
                    <a:pt x="6707034" y="5008226"/>
                  </a:cubicBezTo>
                  <a:cubicBezTo>
                    <a:pt x="6751954" y="5091379"/>
                    <a:pt x="6799674" y="5196078"/>
                    <a:pt x="6787273" y="5299462"/>
                  </a:cubicBezTo>
                  <a:cubicBezTo>
                    <a:pt x="6751726" y="5596185"/>
                    <a:pt x="6331501" y="5569381"/>
                    <a:pt x="6161708" y="5586755"/>
                  </a:cubicBezTo>
                  <a:cubicBezTo>
                    <a:pt x="5909449" y="5612301"/>
                    <a:pt x="5619584" y="5638019"/>
                    <a:pt x="5396528" y="5798039"/>
                  </a:cubicBezTo>
                  <a:cubicBezTo>
                    <a:pt x="5250395" y="5902795"/>
                    <a:pt x="5195645" y="6057557"/>
                    <a:pt x="5222906" y="6257181"/>
                  </a:cubicBezTo>
                  <a:cubicBezTo>
                    <a:pt x="5252167" y="6471323"/>
                    <a:pt x="5186729" y="6626714"/>
                    <a:pt x="5037683" y="6746157"/>
                  </a:cubicBezTo>
                  <a:cubicBezTo>
                    <a:pt x="4850859" y="6895833"/>
                    <a:pt x="4615001" y="6956812"/>
                    <a:pt x="4398059" y="7000131"/>
                  </a:cubicBezTo>
                  <a:cubicBezTo>
                    <a:pt x="4136713" y="7052081"/>
                    <a:pt x="3872051" y="7075113"/>
                    <a:pt x="3607275" y="7068940"/>
                  </a:cubicBezTo>
                  <a:cubicBezTo>
                    <a:pt x="3349814" y="7062940"/>
                    <a:pt x="3100297" y="7115575"/>
                    <a:pt x="2844551" y="7149808"/>
                  </a:cubicBezTo>
                  <a:cubicBezTo>
                    <a:pt x="2505394" y="7195184"/>
                    <a:pt x="2155374" y="7217530"/>
                    <a:pt x="1820057" y="7124547"/>
                  </a:cubicBezTo>
                  <a:cubicBezTo>
                    <a:pt x="1528107" y="7043623"/>
                    <a:pt x="1264405" y="6865200"/>
                    <a:pt x="1066729" y="6589281"/>
                  </a:cubicBezTo>
                  <a:cubicBezTo>
                    <a:pt x="860252" y="6301302"/>
                    <a:pt x="758033" y="5938514"/>
                    <a:pt x="590372" y="5619959"/>
                  </a:cubicBezTo>
                  <a:cubicBezTo>
                    <a:pt x="485805" y="5421192"/>
                    <a:pt x="339986" y="5158359"/>
                    <a:pt x="144585" y="5081092"/>
                  </a:cubicBezTo>
                  <a:cubicBezTo>
                    <a:pt x="79411" y="5055375"/>
                    <a:pt x="-39358" y="5090122"/>
                    <a:pt x="12694" y="4963363"/>
                  </a:cubicBezTo>
                  <a:cubicBezTo>
                    <a:pt x="42446" y="4890897"/>
                    <a:pt x="98122" y="4827289"/>
                    <a:pt x="142111" y="4768024"/>
                  </a:cubicBezTo>
                  <a:cubicBezTo>
                    <a:pt x="213188" y="4672292"/>
                    <a:pt x="286620" y="4579178"/>
                    <a:pt x="358892" y="4484743"/>
                  </a:cubicBezTo>
                  <a:cubicBezTo>
                    <a:pt x="512934" y="4283444"/>
                    <a:pt x="677892" y="4077852"/>
                    <a:pt x="793340" y="3839485"/>
                  </a:cubicBezTo>
                  <a:cubicBezTo>
                    <a:pt x="938810" y="3539368"/>
                    <a:pt x="722572" y="3308390"/>
                    <a:pt x="748929" y="3004084"/>
                  </a:cubicBezTo>
                  <a:cubicBezTo>
                    <a:pt x="763091" y="2840320"/>
                    <a:pt x="856394" y="2709618"/>
                    <a:pt x="955098" y="2606943"/>
                  </a:cubicBezTo>
                  <a:cubicBezTo>
                    <a:pt x="1018957" y="2540437"/>
                    <a:pt x="1088840" y="2482836"/>
                    <a:pt x="1160186" y="2429092"/>
                  </a:cubicBezTo>
                  <a:cubicBezTo>
                    <a:pt x="1234693" y="2372953"/>
                    <a:pt x="1322864" y="2330182"/>
                    <a:pt x="1387843" y="2257607"/>
                  </a:cubicBezTo>
                  <a:cubicBezTo>
                    <a:pt x="1480455" y="2154315"/>
                    <a:pt x="1440244" y="2032048"/>
                    <a:pt x="1422882" y="1898517"/>
                  </a:cubicBezTo>
                  <a:cubicBezTo>
                    <a:pt x="1392318" y="1663859"/>
                    <a:pt x="1385609" y="1425492"/>
                    <a:pt x="1402897" y="1188828"/>
                  </a:cubicBezTo>
                  <a:cubicBezTo>
                    <a:pt x="1424042" y="898740"/>
                    <a:pt x="1473625" y="600366"/>
                    <a:pt x="1578079" y="336750"/>
                  </a:cubicBezTo>
                  <a:cubicBezTo>
                    <a:pt x="1618712" y="234120"/>
                    <a:pt x="1670187" y="125324"/>
                    <a:pt x="1746625" y="56509"/>
                  </a:cubicBezTo>
                  <a:cubicBezTo>
                    <a:pt x="1823063" y="-12299"/>
                    <a:pt x="1902130" y="-7590"/>
                    <a:pt x="1989718" y="13133"/>
                  </a:cubicBezTo>
                  <a:cubicBezTo>
                    <a:pt x="2249528" y="74363"/>
                    <a:pt x="2508789" y="216838"/>
                    <a:pt x="2755226" y="351872"/>
                  </a:cubicBezTo>
                  <a:cubicBezTo>
                    <a:pt x="3063721" y="520910"/>
                    <a:pt x="3366102" y="709825"/>
                    <a:pt x="3654881" y="924738"/>
                  </a:cubicBezTo>
                  <a:cubicBezTo>
                    <a:pt x="3854220" y="1073105"/>
                    <a:pt x="4054245" y="1233382"/>
                    <a:pt x="4221009" y="1434545"/>
                  </a:cubicBezTo>
                  <a:cubicBezTo>
                    <a:pt x="4269472" y="1493089"/>
                    <a:pt x="4315650" y="1555777"/>
                    <a:pt x="4352968" y="1625769"/>
                  </a:cubicBezTo>
                  <a:cubicBezTo>
                    <a:pt x="4378572" y="1673763"/>
                    <a:pt x="4392344" y="1735696"/>
                    <a:pt x="4429435" y="1771775"/>
                  </a:cubicBezTo>
                  <a:cubicBezTo>
                    <a:pt x="4545564" y="1884389"/>
                    <a:pt x="4778793" y="1850762"/>
                    <a:pt x="4914982" y="1844213"/>
                  </a:cubicBezTo>
                  <a:cubicBezTo>
                    <a:pt x="5186844" y="1831166"/>
                    <a:pt x="5454363" y="1769135"/>
                    <a:pt x="5725883" y="1754065"/>
                  </a:cubicBezTo>
                  <a:cubicBezTo>
                    <a:pt x="5874073" y="1745823"/>
                    <a:pt x="6106102" y="1725101"/>
                    <a:pt x="6214915" y="1879069"/>
                  </a:cubicBezTo>
                  <a:cubicBezTo>
                    <a:pt x="6317271" y="2023801"/>
                    <a:pt x="6224573" y="2251767"/>
                    <a:pt x="6163423" y="2391224"/>
                  </a:cubicBezTo>
                  <a:cubicBezTo>
                    <a:pt x="6043237" y="2665436"/>
                    <a:pt x="5881731" y="2909740"/>
                    <a:pt x="5736970" y="3164641"/>
                  </a:cubicBezTo>
                  <a:cubicBezTo>
                    <a:pt x="5677477" y="3269534"/>
                    <a:pt x="5612269" y="3379274"/>
                    <a:pt x="5573750" y="3499049"/>
                  </a:cubicBezTo>
                  <a:cubicBezTo>
                    <a:pt x="5539460" y="3605776"/>
                    <a:pt x="5598610" y="3683020"/>
                    <a:pt x="5656960" y="3760498"/>
                  </a:cubicBez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2" name="任意多边形: 形状 11"/>
            <p:cNvSpPr/>
            <p:nvPr/>
          </p:nvSpPr>
          <p:spPr>
            <a:xfrm rot="10800000">
              <a:off x="8719198" y="-1449164"/>
              <a:ext cx="6080749" cy="6400801"/>
            </a:xfrm>
            <a:custGeom>
              <a:avLst/>
              <a:gdLst>
                <a:gd name="connsiteX0" fmla="*/ 5269486 w 6080749"/>
                <a:gd name="connsiteY0" fmla="*/ 3235491 h 6400804"/>
                <a:gd name="connsiteX1" fmla="*/ 5851673 w 6080749"/>
                <a:gd name="connsiteY1" fmla="*/ 4007707 h 6400804"/>
                <a:gd name="connsiteX2" fmla="*/ 6059871 w 6080749"/>
                <a:gd name="connsiteY2" fmla="*/ 4655154 h 6400804"/>
                <a:gd name="connsiteX3" fmla="*/ 5470655 w 6080749"/>
                <a:gd name="connsiteY3" fmla="*/ 4926731 h 6400804"/>
                <a:gd name="connsiteX4" fmla="*/ 4811944 w 6080749"/>
                <a:gd name="connsiteY4" fmla="*/ 5135500 h 6400804"/>
                <a:gd name="connsiteX5" fmla="*/ 4681756 w 6080749"/>
                <a:gd name="connsiteY5" fmla="*/ 5332324 h 6400804"/>
                <a:gd name="connsiteX6" fmla="*/ 4687128 w 6080749"/>
                <a:gd name="connsiteY6" fmla="*/ 5592014 h 6400804"/>
                <a:gd name="connsiteX7" fmla="*/ 4478359 w 6080749"/>
                <a:gd name="connsiteY7" fmla="*/ 6038470 h 6400804"/>
                <a:gd name="connsiteX8" fmla="*/ 3883027 w 6080749"/>
                <a:gd name="connsiteY8" fmla="*/ 6304903 h 6400804"/>
                <a:gd name="connsiteX9" fmla="*/ 3178311 w 6080749"/>
                <a:gd name="connsiteY9" fmla="*/ 6385770 h 6400804"/>
                <a:gd name="connsiteX10" fmla="*/ 2502455 w 6080749"/>
                <a:gd name="connsiteY10" fmla="*/ 6398000 h 6400804"/>
                <a:gd name="connsiteX11" fmla="*/ 1619516 w 6080749"/>
                <a:gd name="connsiteY11" fmla="*/ 6296330 h 6400804"/>
                <a:gd name="connsiteX12" fmla="*/ 877823 w 6080749"/>
                <a:gd name="connsiteY12" fmla="*/ 5764035 h 6400804"/>
                <a:gd name="connsiteX13" fmla="*/ 431545 w 6080749"/>
                <a:gd name="connsiteY13" fmla="*/ 4882268 h 6400804"/>
                <a:gd name="connsiteX14" fmla="*/ 96377 w 6080749"/>
                <a:gd name="connsiteY14" fmla="*/ 4343229 h 6400804"/>
                <a:gd name="connsiteX15" fmla="*/ 32066 w 6080749"/>
                <a:gd name="connsiteY15" fmla="*/ 4200537 h 6400804"/>
                <a:gd name="connsiteX16" fmla="*/ 360947 w 6080749"/>
                <a:gd name="connsiteY16" fmla="*/ 3848927 h 6400804"/>
                <a:gd name="connsiteX17" fmla="*/ 809889 w 6080749"/>
                <a:gd name="connsiteY17" fmla="*/ 3324993 h 6400804"/>
                <a:gd name="connsiteX18" fmla="*/ 925555 w 6080749"/>
                <a:gd name="connsiteY18" fmla="*/ 2920188 h 6400804"/>
                <a:gd name="connsiteX19" fmla="*/ 911062 w 6080749"/>
                <a:gd name="connsiteY19" fmla="*/ 2554142 h 6400804"/>
                <a:gd name="connsiteX20" fmla="*/ 1285434 w 6080749"/>
                <a:gd name="connsiteY20" fmla="*/ 1884453 h 6400804"/>
                <a:gd name="connsiteX21" fmla="*/ 1542215 w 6080749"/>
                <a:gd name="connsiteY21" fmla="*/ 1507543 h 6400804"/>
                <a:gd name="connsiteX22" fmla="*/ 1676660 w 6080749"/>
                <a:gd name="connsiteY22" fmla="*/ 885591 h 6400804"/>
                <a:gd name="connsiteX23" fmla="*/ 1881697 w 6080749"/>
                <a:gd name="connsiteY23" fmla="*/ 223005 h 6400804"/>
                <a:gd name="connsiteX24" fmla="*/ 2252406 w 6080749"/>
                <a:gd name="connsiteY24" fmla="*/ 13293 h 6400804"/>
                <a:gd name="connsiteX25" fmla="*/ 3001660 w 6080749"/>
                <a:gd name="connsiteY25" fmla="*/ 442175 h 6400804"/>
                <a:gd name="connsiteX26" fmla="*/ 3664086 w 6080749"/>
                <a:gd name="connsiteY26" fmla="*/ 1048086 h 6400804"/>
                <a:gd name="connsiteX27" fmla="*/ 3935034 w 6080749"/>
                <a:gd name="connsiteY27" fmla="*/ 1465635 h 6400804"/>
                <a:gd name="connsiteX28" fmla="*/ 4477502 w 6080749"/>
                <a:gd name="connsiteY28" fmla="*/ 1558664 h 6400804"/>
                <a:gd name="connsiteX29" fmla="*/ 5490886 w 6080749"/>
                <a:gd name="connsiteY29" fmla="*/ 1942443 h 6400804"/>
                <a:gd name="connsiteX30" fmla="*/ 5241883 w 6080749"/>
                <a:gd name="connsiteY30" fmla="*/ 2633810 h 6400804"/>
                <a:gd name="connsiteX31" fmla="*/ 5140270 w 6080749"/>
                <a:gd name="connsiteY31" fmla="*/ 2935801 h 6400804"/>
                <a:gd name="connsiteX32" fmla="*/ 5269486 w 6080749"/>
                <a:gd name="connsiteY32" fmla="*/ 3235491 h 640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0749" h="6400804">
                  <a:moveTo>
                    <a:pt x="5269486" y="3235491"/>
                  </a:moveTo>
                  <a:cubicBezTo>
                    <a:pt x="5450709" y="3501409"/>
                    <a:pt x="5669194" y="3737462"/>
                    <a:pt x="5851673" y="4007707"/>
                  </a:cubicBezTo>
                  <a:cubicBezTo>
                    <a:pt x="5958544" y="4165967"/>
                    <a:pt x="6142510" y="4432029"/>
                    <a:pt x="6059871" y="4655154"/>
                  </a:cubicBezTo>
                  <a:cubicBezTo>
                    <a:pt x="5969231" y="4900327"/>
                    <a:pt x="5653306" y="4907013"/>
                    <a:pt x="5470655" y="4926731"/>
                  </a:cubicBezTo>
                  <a:cubicBezTo>
                    <a:pt x="5253256" y="4950276"/>
                    <a:pt x="4997967" y="4982395"/>
                    <a:pt x="4811944" y="5135500"/>
                  </a:cubicBezTo>
                  <a:cubicBezTo>
                    <a:pt x="4753136" y="5183906"/>
                    <a:pt x="4703016" y="5247913"/>
                    <a:pt x="4681756" y="5332324"/>
                  </a:cubicBezTo>
                  <a:cubicBezTo>
                    <a:pt x="4659010" y="5422621"/>
                    <a:pt x="4683870" y="5501602"/>
                    <a:pt x="4687128" y="5592014"/>
                  </a:cubicBezTo>
                  <a:cubicBezTo>
                    <a:pt x="4693929" y="5781637"/>
                    <a:pt x="4601117" y="5933885"/>
                    <a:pt x="4478359" y="6038470"/>
                  </a:cubicBezTo>
                  <a:cubicBezTo>
                    <a:pt x="4304852" y="6186259"/>
                    <a:pt x="4087910" y="6256154"/>
                    <a:pt x="3883027" y="6304903"/>
                  </a:cubicBezTo>
                  <a:cubicBezTo>
                    <a:pt x="3650827" y="6359824"/>
                    <a:pt x="3414798" y="6386913"/>
                    <a:pt x="3178311" y="6385770"/>
                  </a:cubicBezTo>
                  <a:cubicBezTo>
                    <a:pt x="2952283" y="6384856"/>
                    <a:pt x="2728712" y="6390970"/>
                    <a:pt x="2502455" y="6398000"/>
                  </a:cubicBezTo>
                  <a:cubicBezTo>
                    <a:pt x="2206566" y="6407430"/>
                    <a:pt x="1906529" y="6392228"/>
                    <a:pt x="1619516" y="6296330"/>
                  </a:cubicBezTo>
                  <a:cubicBezTo>
                    <a:pt x="1336789" y="6201804"/>
                    <a:pt x="1079740" y="6024639"/>
                    <a:pt x="877823" y="5764035"/>
                  </a:cubicBezTo>
                  <a:cubicBezTo>
                    <a:pt x="680844" y="5509718"/>
                    <a:pt x="547942" y="5198879"/>
                    <a:pt x="431545" y="4882268"/>
                  </a:cubicBezTo>
                  <a:cubicBezTo>
                    <a:pt x="365496" y="4702531"/>
                    <a:pt x="253917" y="4434000"/>
                    <a:pt x="96377" y="4343229"/>
                  </a:cubicBezTo>
                  <a:cubicBezTo>
                    <a:pt x="26322" y="4302830"/>
                    <a:pt x="-42423" y="4305607"/>
                    <a:pt x="32066" y="4200537"/>
                  </a:cubicBezTo>
                  <a:cubicBezTo>
                    <a:pt x="125872" y="4068234"/>
                    <a:pt x="252299" y="3962084"/>
                    <a:pt x="360947" y="3848927"/>
                  </a:cubicBezTo>
                  <a:cubicBezTo>
                    <a:pt x="517675" y="3685632"/>
                    <a:pt x="678335" y="3519137"/>
                    <a:pt x="809889" y="3324993"/>
                  </a:cubicBezTo>
                  <a:cubicBezTo>
                    <a:pt x="893899" y="3201017"/>
                    <a:pt x="931339" y="3080711"/>
                    <a:pt x="925555" y="2920188"/>
                  </a:cubicBezTo>
                  <a:cubicBezTo>
                    <a:pt x="921086" y="2797904"/>
                    <a:pt x="900803" y="2676895"/>
                    <a:pt x="911062" y="2554142"/>
                  </a:cubicBezTo>
                  <a:cubicBezTo>
                    <a:pt x="935082" y="2266020"/>
                    <a:pt x="1121031" y="2068442"/>
                    <a:pt x="1285434" y="1884453"/>
                  </a:cubicBezTo>
                  <a:cubicBezTo>
                    <a:pt x="1391190" y="1766124"/>
                    <a:pt x="1487774" y="1675867"/>
                    <a:pt x="1542215" y="1507543"/>
                  </a:cubicBezTo>
                  <a:cubicBezTo>
                    <a:pt x="1606600" y="1308598"/>
                    <a:pt x="1633632" y="1092154"/>
                    <a:pt x="1676660" y="885591"/>
                  </a:cubicBezTo>
                  <a:cubicBezTo>
                    <a:pt x="1723929" y="658757"/>
                    <a:pt x="1778525" y="422802"/>
                    <a:pt x="1881697" y="223005"/>
                  </a:cubicBezTo>
                  <a:cubicBezTo>
                    <a:pt x="1973537" y="45131"/>
                    <a:pt x="2085231" y="-34633"/>
                    <a:pt x="2252406" y="13293"/>
                  </a:cubicBezTo>
                  <a:cubicBezTo>
                    <a:pt x="2513142" y="87977"/>
                    <a:pt x="2770145" y="271966"/>
                    <a:pt x="3001660" y="442175"/>
                  </a:cubicBezTo>
                  <a:cubicBezTo>
                    <a:pt x="3237290" y="615346"/>
                    <a:pt x="3468861" y="810061"/>
                    <a:pt x="3664086" y="1048086"/>
                  </a:cubicBezTo>
                  <a:cubicBezTo>
                    <a:pt x="3769470" y="1176627"/>
                    <a:pt x="3841422" y="1327549"/>
                    <a:pt x="3935034" y="1465635"/>
                  </a:cubicBezTo>
                  <a:cubicBezTo>
                    <a:pt x="4052820" y="1638994"/>
                    <a:pt x="4319197" y="1573340"/>
                    <a:pt x="4477502" y="1558664"/>
                  </a:cubicBezTo>
                  <a:cubicBezTo>
                    <a:pt x="4740277" y="1534301"/>
                    <a:pt x="5567181" y="1352009"/>
                    <a:pt x="5490886" y="1942443"/>
                  </a:cubicBezTo>
                  <a:cubicBezTo>
                    <a:pt x="5459053" y="2188891"/>
                    <a:pt x="5333609" y="2416336"/>
                    <a:pt x="5241883" y="2633810"/>
                  </a:cubicBezTo>
                  <a:cubicBezTo>
                    <a:pt x="5203878" y="2724066"/>
                    <a:pt x="5148843" y="2832383"/>
                    <a:pt x="5140270" y="2935801"/>
                  </a:cubicBezTo>
                  <a:cubicBezTo>
                    <a:pt x="5130898" y="3048444"/>
                    <a:pt x="5215023" y="3155440"/>
                    <a:pt x="5269486" y="3235491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>
            <a:xfrm rot="10800000">
              <a:off x="9102092" y="-1254837"/>
              <a:ext cx="5429247" cy="5760701"/>
            </a:xfrm>
            <a:custGeom>
              <a:avLst/>
              <a:gdLst>
                <a:gd name="connsiteX0" fmla="*/ 4905210 w 5429247"/>
                <a:gd name="connsiteY0" fmla="*/ 2767138 h 5760704"/>
                <a:gd name="connsiteX1" fmla="*/ 5328235 w 5429247"/>
                <a:gd name="connsiteY1" fmla="*/ 3496041 h 5760704"/>
                <a:gd name="connsiteX2" fmla="*/ 5381613 w 5429247"/>
                <a:gd name="connsiteY2" fmla="*/ 4068152 h 5760704"/>
                <a:gd name="connsiteX3" fmla="*/ 4840060 w 5429247"/>
                <a:gd name="connsiteY3" fmla="*/ 4341969 h 5760704"/>
                <a:gd name="connsiteX4" fmla="*/ 4275932 w 5429247"/>
                <a:gd name="connsiteY4" fmla="*/ 4543195 h 5760704"/>
                <a:gd name="connsiteX5" fmla="*/ 4179577 w 5429247"/>
                <a:gd name="connsiteY5" fmla="*/ 4735847 h 5760704"/>
                <a:gd name="connsiteX6" fmla="*/ 4185978 w 5429247"/>
                <a:gd name="connsiteY6" fmla="*/ 4963075 h 5760704"/>
                <a:gd name="connsiteX7" fmla="*/ 3975094 w 5429247"/>
                <a:gd name="connsiteY7" fmla="*/ 5379871 h 5760704"/>
                <a:gd name="connsiteX8" fmla="*/ 2769915 w 5429247"/>
                <a:gd name="connsiteY8" fmla="*/ 5759804 h 5760704"/>
                <a:gd name="connsiteX9" fmla="*/ 2171954 w 5429247"/>
                <a:gd name="connsiteY9" fmla="*/ 5728142 h 5760704"/>
                <a:gd name="connsiteX10" fmla="*/ 1411665 w 5429247"/>
                <a:gd name="connsiteY10" fmla="*/ 5567666 h 5760704"/>
                <a:gd name="connsiteX11" fmla="*/ 296172 w 5429247"/>
                <a:gd name="connsiteY11" fmla="*/ 4299621 h 5760704"/>
                <a:gd name="connsiteX12" fmla="*/ 40065 w 5429247"/>
                <a:gd name="connsiteY12" fmla="*/ 3767886 h 5760704"/>
                <a:gd name="connsiteX13" fmla="*/ 55022 w 5429247"/>
                <a:gd name="connsiteY13" fmla="*/ 3566764 h 5760704"/>
                <a:gd name="connsiteX14" fmla="*/ 385474 w 5429247"/>
                <a:gd name="connsiteY14" fmla="*/ 3283534 h 5760704"/>
                <a:gd name="connsiteX15" fmla="*/ 840720 w 5429247"/>
                <a:gd name="connsiteY15" fmla="*/ 2867933 h 5760704"/>
                <a:gd name="connsiteX16" fmla="*/ 1024600 w 5429247"/>
                <a:gd name="connsiteY16" fmla="*/ 2498024 h 5760704"/>
                <a:gd name="connsiteX17" fmla="*/ 1044677 w 5429247"/>
                <a:gd name="connsiteY17" fmla="*/ 2152535 h 5760704"/>
                <a:gd name="connsiteX18" fmla="*/ 1220887 w 5429247"/>
                <a:gd name="connsiteY18" fmla="*/ 1536521 h 5760704"/>
                <a:gd name="connsiteX19" fmla="*/ 1497767 w 5429247"/>
                <a:gd name="connsiteY19" fmla="*/ 1138186 h 5760704"/>
                <a:gd name="connsiteX20" fmla="*/ 1835038 w 5429247"/>
                <a:gd name="connsiteY20" fmla="*/ 619578 h 5760704"/>
                <a:gd name="connsiteX21" fmla="*/ 2455533 w 5429247"/>
                <a:gd name="connsiteY21" fmla="*/ 20132 h 5760704"/>
                <a:gd name="connsiteX22" fmla="*/ 3328785 w 5429247"/>
                <a:gd name="connsiteY22" fmla="*/ 842674 h 5760704"/>
                <a:gd name="connsiteX23" fmla="*/ 3560071 w 5429247"/>
                <a:gd name="connsiteY23" fmla="*/ 1178374 h 5760704"/>
                <a:gd name="connsiteX24" fmla="*/ 4032016 w 5429247"/>
                <a:gd name="connsiteY24" fmla="*/ 1298320 h 5760704"/>
                <a:gd name="connsiteX25" fmla="*/ 4871321 w 5429247"/>
                <a:gd name="connsiteY25" fmla="*/ 1707708 h 5760704"/>
                <a:gd name="connsiteX26" fmla="*/ 4774109 w 5429247"/>
                <a:gd name="connsiteY26" fmla="*/ 2260154 h 5760704"/>
                <a:gd name="connsiteX27" fmla="*/ 4905210 w 5429247"/>
                <a:gd name="connsiteY27" fmla="*/ 2767138 h 576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29247" h="5760704">
                  <a:moveTo>
                    <a:pt x="4905210" y="2767138"/>
                  </a:moveTo>
                  <a:cubicBezTo>
                    <a:pt x="5043686" y="3008111"/>
                    <a:pt x="5209421" y="3235774"/>
                    <a:pt x="5328235" y="3496041"/>
                  </a:cubicBezTo>
                  <a:cubicBezTo>
                    <a:pt x="5405330" y="3664593"/>
                    <a:pt x="5480997" y="3889810"/>
                    <a:pt x="5381613" y="4068152"/>
                  </a:cubicBezTo>
                  <a:cubicBezTo>
                    <a:pt x="5269371" y="4269412"/>
                    <a:pt x="5021854" y="4316309"/>
                    <a:pt x="4840060" y="4341969"/>
                  </a:cubicBezTo>
                  <a:cubicBezTo>
                    <a:pt x="4652722" y="4368373"/>
                    <a:pt x="4429037" y="4390604"/>
                    <a:pt x="4275932" y="4543195"/>
                  </a:cubicBezTo>
                  <a:cubicBezTo>
                    <a:pt x="4227183" y="4591772"/>
                    <a:pt x="4187064" y="4657323"/>
                    <a:pt x="4179577" y="4735847"/>
                  </a:cubicBezTo>
                  <a:cubicBezTo>
                    <a:pt x="4172376" y="4811114"/>
                    <a:pt x="4192722" y="4886437"/>
                    <a:pt x="4185978" y="4963075"/>
                  </a:cubicBezTo>
                  <a:cubicBezTo>
                    <a:pt x="4170833" y="5135211"/>
                    <a:pt x="4085337" y="5277001"/>
                    <a:pt x="3975094" y="5379871"/>
                  </a:cubicBezTo>
                  <a:cubicBezTo>
                    <a:pt x="3648882" y="5684194"/>
                    <a:pt x="3163450" y="5751860"/>
                    <a:pt x="2769915" y="5759804"/>
                  </a:cubicBezTo>
                  <a:cubicBezTo>
                    <a:pt x="2572919" y="5763804"/>
                    <a:pt x="2370208" y="5743001"/>
                    <a:pt x="2171954" y="5728142"/>
                  </a:cubicBezTo>
                  <a:cubicBezTo>
                    <a:pt x="1914665" y="5708883"/>
                    <a:pt x="1657016" y="5667449"/>
                    <a:pt x="1411665" y="5567666"/>
                  </a:cubicBezTo>
                  <a:cubicBezTo>
                    <a:pt x="890012" y="5355525"/>
                    <a:pt x="540368" y="4885066"/>
                    <a:pt x="296172" y="4299621"/>
                  </a:cubicBezTo>
                  <a:cubicBezTo>
                    <a:pt x="219322" y="4115347"/>
                    <a:pt x="160509" y="3915973"/>
                    <a:pt x="40065" y="3767886"/>
                  </a:cubicBezTo>
                  <a:cubicBezTo>
                    <a:pt x="-22022" y="3691419"/>
                    <a:pt x="-8455" y="3636504"/>
                    <a:pt x="55022" y="3566764"/>
                  </a:cubicBezTo>
                  <a:cubicBezTo>
                    <a:pt x="154262" y="3457784"/>
                    <a:pt x="275323" y="3374494"/>
                    <a:pt x="385474" y="3283534"/>
                  </a:cubicBezTo>
                  <a:cubicBezTo>
                    <a:pt x="542140" y="3154175"/>
                    <a:pt x="702165" y="3022890"/>
                    <a:pt x="840720" y="2867933"/>
                  </a:cubicBezTo>
                  <a:cubicBezTo>
                    <a:pt x="936223" y="2761114"/>
                    <a:pt x="1004020" y="2658204"/>
                    <a:pt x="1024600" y="2498024"/>
                  </a:cubicBezTo>
                  <a:cubicBezTo>
                    <a:pt x="1039282" y="2383816"/>
                    <a:pt x="1035853" y="2267447"/>
                    <a:pt x="1044677" y="2152535"/>
                  </a:cubicBezTo>
                  <a:cubicBezTo>
                    <a:pt x="1061485" y="1934240"/>
                    <a:pt x="1119023" y="1717595"/>
                    <a:pt x="1220887" y="1536521"/>
                  </a:cubicBezTo>
                  <a:cubicBezTo>
                    <a:pt x="1301823" y="1393000"/>
                    <a:pt x="1398178" y="1262556"/>
                    <a:pt x="1497767" y="1138186"/>
                  </a:cubicBezTo>
                  <a:cubicBezTo>
                    <a:pt x="1627224" y="976268"/>
                    <a:pt x="1736723" y="811756"/>
                    <a:pt x="1835038" y="619578"/>
                  </a:cubicBezTo>
                  <a:cubicBezTo>
                    <a:pt x="1965357" y="365192"/>
                    <a:pt x="2148523" y="-104050"/>
                    <a:pt x="2455533" y="20132"/>
                  </a:cubicBezTo>
                  <a:cubicBezTo>
                    <a:pt x="2794146" y="157160"/>
                    <a:pt x="3111558" y="505330"/>
                    <a:pt x="3328785" y="842674"/>
                  </a:cubicBezTo>
                  <a:cubicBezTo>
                    <a:pt x="3401766" y="955940"/>
                    <a:pt x="3461659" y="1094849"/>
                    <a:pt x="3560071" y="1178374"/>
                  </a:cubicBezTo>
                  <a:cubicBezTo>
                    <a:pt x="3707347" y="1303212"/>
                    <a:pt x="3856851" y="1298840"/>
                    <a:pt x="4032016" y="1298320"/>
                  </a:cubicBezTo>
                  <a:cubicBezTo>
                    <a:pt x="4294334" y="1297617"/>
                    <a:pt x="4865148" y="1228111"/>
                    <a:pt x="4871321" y="1707708"/>
                  </a:cubicBezTo>
                  <a:cubicBezTo>
                    <a:pt x="4873721" y="1897726"/>
                    <a:pt x="4806341" y="2077383"/>
                    <a:pt x="4774109" y="2260154"/>
                  </a:cubicBezTo>
                  <a:cubicBezTo>
                    <a:pt x="4737704" y="2464849"/>
                    <a:pt x="4810628" y="2602912"/>
                    <a:pt x="4905210" y="2767138"/>
                  </a:cubicBezTo>
                  <a:close/>
                </a:path>
              </a:pathLst>
            </a:custGeom>
            <a:no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>
            <a:xfrm rot="10800000">
              <a:off x="9433547" y="-1066242"/>
              <a:ext cx="4880624" cy="5229208"/>
            </a:xfrm>
            <a:custGeom>
              <a:avLst/>
              <a:gdLst>
                <a:gd name="connsiteX0" fmla="*/ 4584886 w 4880623"/>
                <a:gd name="connsiteY0" fmla="*/ 2402752 h 5229211"/>
                <a:gd name="connsiteX1" fmla="*/ 4795427 w 4880623"/>
                <a:gd name="connsiteY1" fmla="*/ 3582150 h 5229211"/>
                <a:gd name="connsiteX2" fmla="*/ 4270676 w 4880623"/>
                <a:gd name="connsiteY2" fmla="*/ 3877410 h 5229211"/>
                <a:gd name="connsiteX3" fmla="*/ 3834277 w 4880623"/>
                <a:gd name="connsiteY3" fmla="*/ 4065125 h 5229211"/>
                <a:gd name="connsiteX4" fmla="*/ 3757411 w 4880623"/>
                <a:gd name="connsiteY4" fmla="*/ 4451413 h 5229211"/>
                <a:gd name="connsiteX5" fmla="*/ 3519495 w 4880623"/>
                <a:gd name="connsiteY5" fmla="*/ 4844891 h 5229211"/>
                <a:gd name="connsiteX6" fmla="*/ 2417415 w 4880623"/>
                <a:gd name="connsiteY6" fmla="*/ 5226311 h 5229211"/>
                <a:gd name="connsiteX7" fmla="*/ 1251543 w 4880623"/>
                <a:gd name="connsiteY7" fmla="*/ 4987938 h 5229211"/>
                <a:gd name="connsiteX8" fmla="*/ 229638 w 4880623"/>
                <a:gd name="connsiteY8" fmla="*/ 3870964 h 5229211"/>
                <a:gd name="connsiteX9" fmla="*/ 104966 w 4880623"/>
                <a:gd name="connsiteY9" fmla="*/ 3587088 h 5229211"/>
                <a:gd name="connsiteX10" fmla="*/ 13263 w 4880623"/>
                <a:gd name="connsiteY10" fmla="*/ 3395561 h 5229211"/>
                <a:gd name="connsiteX11" fmla="*/ 89312 w 4880623"/>
                <a:gd name="connsiteY11" fmla="*/ 3120847 h 5229211"/>
                <a:gd name="connsiteX12" fmla="*/ 426000 w 4880623"/>
                <a:gd name="connsiteY12" fmla="*/ 2863821 h 5229211"/>
                <a:gd name="connsiteX13" fmla="*/ 886086 w 4880623"/>
                <a:gd name="connsiteY13" fmla="*/ 2525533 h 5229211"/>
                <a:gd name="connsiteX14" fmla="*/ 1120316 w 4880623"/>
                <a:gd name="connsiteY14" fmla="*/ 2202858 h 5229211"/>
                <a:gd name="connsiteX15" fmla="*/ 1148193 w 4880623"/>
                <a:gd name="connsiteY15" fmla="*/ 1892876 h 5229211"/>
                <a:gd name="connsiteX16" fmla="*/ 1240976 w 4880623"/>
                <a:gd name="connsiteY16" fmla="*/ 1286886 h 5229211"/>
                <a:gd name="connsiteX17" fmla="*/ 1823626 w 4880623"/>
                <a:gd name="connsiteY17" fmla="*/ 401530 h 5229211"/>
                <a:gd name="connsiteX18" fmla="*/ 2544517 w 4880623"/>
                <a:gd name="connsiteY18" fmla="*/ 31409 h 5229211"/>
                <a:gd name="connsiteX19" fmla="*/ 3067953 w 4880623"/>
                <a:gd name="connsiteY19" fmla="*/ 657853 h 5229211"/>
                <a:gd name="connsiteX20" fmla="*/ 3325300 w 4880623"/>
                <a:gd name="connsiteY20" fmla="*/ 948130 h 5229211"/>
                <a:gd name="connsiteX21" fmla="*/ 3714091 w 4880623"/>
                <a:gd name="connsiteY21" fmla="*/ 1105144 h 5229211"/>
                <a:gd name="connsiteX22" fmla="*/ 4412693 w 4880623"/>
                <a:gd name="connsiteY22" fmla="*/ 1502582 h 5229211"/>
                <a:gd name="connsiteX23" fmla="*/ 4439668 w 4880623"/>
                <a:gd name="connsiteY23" fmla="*/ 1911027 h 5229211"/>
                <a:gd name="connsiteX24" fmla="*/ 4584886 w 4880623"/>
                <a:gd name="connsiteY24" fmla="*/ 2402752 h 522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0623" h="5229211">
                  <a:moveTo>
                    <a:pt x="4584886" y="2402752"/>
                  </a:moveTo>
                  <a:cubicBezTo>
                    <a:pt x="4721874" y="2716825"/>
                    <a:pt x="5029056" y="3232907"/>
                    <a:pt x="4795427" y="3582150"/>
                  </a:cubicBezTo>
                  <a:cubicBezTo>
                    <a:pt x="4672040" y="3766717"/>
                    <a:pt x="4453784" y="3836074"/>
                    <a:pt x="4270676" y="3877410"/>
                  </a:cubicBezTo>
                  <a:cubicBezTo>
                    <a:pt x="4123343" y="3910843"/>
                    <a:pt x="3945606" y="3923399"/>
                    <a:pt x="3834277" y="4065125"/>
                  </a:cubicBezTo>
                  <a:cubicBezTo>
                    <a:pt x="3752439" y="4169321"/>
                    <a:pt x="3788786" y="4320997"/>
                    <a:pt x="3757411" y="4451413"/>
                  </a:cubicBezTo>
                  <a:cubicBezTo>
                    <a:pt x="3718549" y="4613148"/>
                    <a:pt x="3629224" y="4745451"/>
                    <a:pt x="3519495" y="4844891"/>
                  </a:cubicBezTo>
                  <a:cubicBezTo>
                    <a:pt x="3212771" y="5122869"/>
                    <a:pt x="2786375" y="5208194"/>
                    <a:pt x="2417415" y="5226311"/>
                  </a:cubicBezTo>
                  <a:cubicBezTo>
                    <a:pt x="2034281" y="5245113"/>
                    <a:pt x="1612114" y="5157159"/>
                    <a:pt x="1251543" y="4987938"/>
                  </a:cubicBezTo>
                  <a:cubicBezTo>
                    <a:pt x="801979" y="4776826"/>
                    <a:pt x="465177" y="4377118"/>
                    <a:pt x="229638" y="3870964"/>
                  </a:cubicBezTo>
                  <a:cubicBezTo>
                    <a:pt x="186182" y="3777529"/>
                    <a:pt x="146691" y="3681649"/>
                    <a:pt x="104966" y="3587088"/>
                  </a:cubicBezTo>
                  <a:cubicBezTo>
                    <a:pt x="76934" y="3523652"/>
                    <a:pt x="35363" y="3462284"/>
                    <a:pt x="13263" y="3395561"/>
                  </a:cubicBezTo>
                  <a:cubicBezTo>
                    <a:pt x="-23525" y="3284302"/>
                    <a:pt x="19824" y="3193359"/>
                    <a:pt x="89312" y="3120847"/>
                  </a:cubicBezTo>
                  <a:cubicBezTo>
                    <a:pt x="189262" y="3016457"/>
                    <a:pt x="312049" y="2942162"/>
                    <a:pt x="426000" y="2863821"/>
                  </a:cubicBezTo>
                  <a:cubicBezTo>
                    <a:pt x="581831" y="2756607"/>
                    <a:pt x="741131" y="2651320"/>
                    <a:pt x="886086" y="2525533"/>
                  </a:cubicBezTo>
                  <a:cubicBezTo>
                    <a:pt x="983493" y="2440888"/>
                    <a:pt x="1085454" y="2349711"/>
                    <a:pt x="1120316" y="2202858"/>
                  </a:cubicBezTo>
                  <a:cubicBezTo>
                    <a:pt x="1144107" y="2102697"/>
                    <a:pt x="1149045" y="1996609"/>
                    <a:pt x="1148193" y="1892876"/>
                  </a:cubicBezTo>
                  <a:cubicBezTo>
                    <a:pt x="1146342" y="1670460"/>
                    <a:pt x="1155909" y="1490592"/>
                    <a:pt x="1240976" y="1286886"/>
                  </a:cubicBezTo>
                  <a:cubicBezTo>
                    <a:pt x="1380954" y="952456"/>
                    <a:pt x="1596227" y="651744"/>
                    <a:pt x="1823626" y="401530"/>
                  </a:cubicBezTo>
                  <a:cubicBezTo>
                    <a:pt x="2002106" y="205163"/>
                    <a:pt x="2284484" y="-99881"/>
                    <a:pt x="2544517" y="31409"/>
                  </a:cubicBezTo>
                  <a:cubicBezTo>
                    <a:pt x="2777803" y="148967"/>
                    <a:pt x="2914277" y="430356"/>
                    <a:pt x="3067953" y="657853"/>
                  </a:cubicBezTo>
                  <a:cubicBezTo>
                    <a:pt x="3142706" y="768456"/>
                    <a:pt x="3226659" y="869463"/>
                    <a:pt x="3325300" y="948130"/>
                  </a:cubicBezTo>
                  <a:cubicBezTo>
                    <a:pt x="3449658" y="1047302"/>
                    <a:pt x="3566759" y="1088919"/>
                    <a:pt x="3714091" y="1105144"/>
                  </a:cubicBezTo>
                  <a:cubicBezTo>
                    <a:pt x="3962065" y="1132461"/>
                    <a:pt x="4336055" y="1139565"/>
                    <a:pt x="4412693" y="1502582"/>
                  </a:cubicBezTo>
                  <a:cubicBezTo>
                    <a:pt x="4440982" y="1636553"/>
                    <a:pt x="4424809" y="1775319"/>
                    <a:pt x="4439668" y="1911027"/>
                  </a:cubicBezTo>
                  <a:cubicBezTo>
                    <a:pt x="4459099" y="2090473"/>
                    <a:pt x="4515791" y="2244332"/>
                    <a:pt x="4584886" y="2402752"/>
                  </a:cubicBezTo>
                  <a:close/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>
            <a:xfrm rot="10800000">
              <a:off x="9747884" y="-883369"/>
              <a:ext cx="4366262" cy="4800593"/>
            </a:xfrm>
            <a:custGeom>
              <a:avLst/>
              <a:gdLst>
                <a:gd name="connsiteX0" fmla="*/ 4242442 w 4366262"/>
                <a:gd name="connsiteY0" fmla="*/ 2145379 h 4800595"/>
                <a:gd name="connsiteX1" fmla="*/ 4232555 w 4366262"/>
                <a:gd name="connsiteY1" fmla="*/ 3227560 h 4800595"/>
                <a:gd name="connsiteX2" fmla="*/ 3802616 w 4366262"/>
                <a:gd name="connsiteY2" fmla="*/ 3520042 h 4800595"/>
                <a:gd name="connsiteX3" fmla="*/ 3446457 w 4366262"/>
                <a:gd name="connsiteY3" fmla="*/ 3713569 h 4800595"/>
                <a:gd name="connsiteX4" fmla="*/ 3344101 w 4366262"/>
                <a:gd name="connsiteY4" fmla="*/ 4059424 h 4800595"/>
                <a:gd name="connsiteX5" fmla="*/ 3076811 w 4366262"/>
                <a:gd name="connsiteY5" fmla="*/ 4423870 h 4800595"/>
                <a:gd name="connsiteX6" fmla="*/ 2070456 w 4366262"/>
                <a:gd name="connsiteY6" fmla="*/ 4795173 h 4800595"/>
                <a:gd name="connsiteX7" fmla="*/ 170921 w 4366262"/>
                <a:gd name="connsiteY7" fmla="*/ 3600115 h 4800595"/>
                <a:gd name="connsiteX8" fmla="*/ 90803 w 4366262"/>
                <a:gd name="connsiteY8" fmla="*/ 2882305 h 4800595"/>
                <a:gd name="connsiteX9" fmla="*/ 865900 w 4366262"/>
                <a:gd name="connsiteY9" fmla="*/ 2317395 h 4800595"/>
                <a:gd name="connsiteX10" fmla="*/ 1136471 w 4366262"/>
                <a:gd name="connsiteY10" fmla="*/ 2035177 h 4800595"/>
                <a:gd name="connsiteX11" fmla="*/ 1172195 w 4366262"/>
                <a:gd name="connsiteY11" fmla="*/ 1778333 h 4800595"/>
                <a:gd name="connsiteX12" fmla="*/ 1261384 w 4366262"/>
                <a:gd name="connsiteY12" fmla="*/ 1170446 h 4800595"/>
                <a:gd name="connsiteX13" fmla="*/ 1742072 w 4366262"/>
                <a:gd name="connsiteY13" fmla="*/ 341582 h 4800595"/>
                <a:gd name="connsiteX14" fmla="*/ 2409584 w 4366262"/>
                <a:gd name="connsiteY14" fmla="*/ 45002 h 4800595"/>
                <a:gd name="connsiteX15" fmla="*/ 2871699 w 4366262"/>
                <a:gd name="connsiteY15" fmla="*/ 574560 h 4800595"/>
                <a:gd name="connsiteX16" fmla="*/ 3467374 w 4366262"/>
                <a:gd name="connsiteY16" fmla="*/ 968912 h 4800595"/>
                <a:gd name="connsiteX17" fmla="*/ 4041846 w 4366262"/>
                <a:gd name="connsiteY17" fmla="*/ 1341421 h 4800595"/>
                <a:gd name="connsiteX18" fmla="*/ 4137572 w 4366262"/>
                <a:gd name="connsiteY18" fmla="*/ 1653203 h 4800595"/>
                <a:gd name="connsiteX19" fmla="*/ 4242442 w 4366262"/>
                <a:gd name="connsiteY19" fmla="*/ 2145379 h 4800595"/>
                <a:gd name="connsiteX20" fmla="*/ 4242442 w 4366262"/>
                <a:gd name="connsiteY20" fmla="*/ 2145379 h 480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66262" h="4800595">
                  <a:moveTo>
                    <a:pt x="4242442" y="2145379"/>
                  </a:moveTo>
                  <a:cubicBezTo>
                    <a:pt x="4339997" y="2489033"/>
                    <a:pt x="4468127" y="2922133"/>
                    <a:pt x="4232555" y="3227560"/>
                  </a:cubicBezTo>
                  <a:cubicBezTo>
                    <a:pt x="4118427" y="3375515"/>
                    <a:pt x="3957949" y="3458229"/>
                    <a:pt x="3802616" y="3520042"/>
                  </a:cubicBezTo>
                  <a:cubicBezTo>
                    <a:pt x="3691345" y="3564339"/>
                    <a:pt x="3514694" y="3577375"/>
                    <a:pt x="3446457" y="3713569"/>
                  </a:cubicBezTo>
                  <a:cubicBezTo>
                    <a:pt x="3396393" y="3813793"/>
                    <a:pt x="3389421" y="3952039"/>
                    <a:pt x="3344101" y="4059424"/>
                  </a:cubicBezTo>
                  <a:cubicBezTo>
                    <a:pt x="3281865" y="4207042"/>
                    <a:pt x="3187510" y="4328658"/>
                    <a:pt x="3076811" y="4423870"/>
                  </a:cubicBezTo>
                  <a:cubicBezTo>
                    <a:pt x="2788489" y="4671901"/>
                    <a:pt x="2412956" y="4767741"/>
                    <a:pt x="2070456" y="4795173"/>
                  </a:cubicBezTo>
                  <a:cubicBezTo>
                    <a:pt x="1326306" y="4854724"/>
                    <a:pt x="569126" y="4380436"/>
                    <a:pt x="170921" y="3600115"/>
                  </a:cubicBezTo>
                  <a:cubicBezTo>
                    <a:pt x="52187" y="3367514"/>
                    <a:pt x="-101078" y="3119941"/>
                    <a:pt x="90803" y="2882305"/>
                  </a:cubicBezTo>
                  <a:cubicBezTo>
                    <a:pt x="300292" y="2623061"/>
                    <a:pt x="615869" y="2501600"/>
                    <a:pt x="865900" y="2317395"/>
                  </a:cubicBezTo>
                  <a:cubicBezTo>
                    <a:pt x="961432" y="2247066"/>
                    <a:pt x="1083173" y="2162518"/>
                    <a:pt x="1136471" y="2035177"/>
                  </a:cubicBezTo>
                  <a:cubicBezTo>
                    <a:pt x="1168532" y="1958630"/>
                    <a:pt x="1170732" y="1862595"/>
                    <a:pt x="1172195" y="1778333"/>
                  </a:cubicBezTo>
                  <a:cubicBezTo>
                    <a:pt x="1176047" y="1563712"/>
                    <a:pt x="1190655" y="1370705"/>
                    <a:pt x="1261384" y="1170446"/>
                  </a:cubicBezTo>
                  <a:cubicBezTo>
                    <a:pt x="1370597" y="860967"/>
                    <a:pt x="1544733" y="575451"/>
                    <a:pt x="1742072" y="341582"/>
                  </a:cubicBezTo>
                  <a:cubicBezTo>
                    <a:pt x="1914208" y="137648"/>
                    <a:pt x="2159610" y="-102016"/>
                    <a:pt x="2409584" y="45002"/>
                  </a:cubicBezTo>
                  <a:cubicBezTo>
                    <a:pt x="2601209" y="157987"/>
                    <a:pt x="2722766" y="397789"/>
                    <a:pt x="2871699" y="574560"/>
                  </a:cubicBezTo>
                  <a:cubicBezTo>
                    <a:pt x="3037377" y="771430"/>
                    <a:pt x="3242317" y="904087"/>
                    <a:pt x="3467374" y="968912"/>
                  </a:cubicBezTo>
                  <a:cubicBezTo>
                    <a:pt x="3686316" y="1031805"/>
                    <a:pt x="3926459" y="1074222"/>
                    <a:pt x="4041846" y="1341421"/>
                  </a:cubicBezTo>
                  <a:cubicBezTo>
                    <a:pt x="4081394" y="1433078"/>
                    <a:pt x="4122770" y="1551756"/>
                    <a:pt x="4137572" y="1653203"/>
                  </a:cubicBezTo>
                  <a:cubicBezTo>
                    <a:pt x="4161517" y="1820470"/>
                    <a:pt x="4196608" y="1985073"/>
                    <a:pt x="4242442" y="2145379"/>
                  </a:cubicBezTo>
                  <a:lnTo>
                    <a:pt x="4242442" y="2145379"/>
                  </a:ln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>
            <a:xfrm rot="10800000">
              <a:off x="10005062" y="-700503"/>
              <a:ext cx="3926203" cy="4257681"/>
            </a:xfrm>
            <a:custGeom>
              <a:avLst/>
              <a:gdLst>
                <a:gd name="connsiteX0" fmla="*/ 3900741 w 3926203"/>
                <a:gd name="connsiteY0" fmla="*/ 1782915 h 4257683"/>
                <a:gd name="connsiteX1" fmla="*/ 3741236 w 3926203"/>
                <a:gd name="connsiteY1" fmla="*/ 2765272 h 4257683"/>
                <a:gd name="connsiteX2" fmla="*/ 3394621 w 3926203"/>
                <a:gd name="connsiteY2" fmla="*/ 3065647 h 4257683"/>
                <a:gd name="connsiteX3" fmla="*/ 3138875 w 3926203"/>
                <a:gd name="connsiteY3" fmla="*/ 3276124 h 4257683"/>
                <a:gd name="connsiteX4" fmla="*/ 2965310 w 3926203"/>
                <a:gd name="connsiteY4" fmla="*/ 3568498 h 4257683"/>
                <a:gd name="connsiteX5" fmla="*/ 2677960 w 3926203"/>
                <a:gd name="connsiteY5" fmla="*/ 3888315 h 4257683"/>
                <a:gd name="connsiteX6" fmla="*/ 1752359 w 3926203"/>
                <a:gd name="connsiteY6" fmla="*/ 4243445 h 4257683"/>
                <a:gd name="connsiteX7" fmla="*/ 1277500 w 3926203"/>
                <a:gd name="connsiteY7" fmla="*/ 4222700 h 4257683"/>
                <a:gd name="connsiteX8" fmla="*/ 847126 w 3926203"/>
                <a:gd name="connsiteY8" fmla="*/ 4022789 h 4257683"/>
                <a:gd name="connsiteX9" fmla="*/ 125452 w 3926203"/>
                <a:gd name="connsiteY9" fmla="*/ 3259179 h 4257683"/>
                <a:gd name="connsiteX10" fmla="*/ 94831 w 3926203"/>
                <a:gd name="connsiteY10" fmla="*/ 2588067 h 4257683"/>
                <a:gd name="connsiteX11" fmla="*/ 797102 w 3926203"/>
                <a:gd name="connsiteY11" fmla="*/ 2022619 h 4257683"/>
                <a:gd name="connsiteX12" fmla="*/ 1169200 w 3926203"/>
                <a:gd name="connsiteY12" fmla="*/ 1553092 h 4257683"/>
                <a:gd name="connsiteX13" fmla="*/ 1274699 w 3926203"/>
                <a:gd name="connsiteY13" fmla="*/ 993336 h 4257683"/>
                <a:gd name="connsiteX14" fmla="*/ 1674063 w 3926203"/>
                <a:gd name="connsiteY14" fmla="*/ 275064 h 4257683"/>
                <a:gd name="connsiteX15" fmla="*/ 2252536 w 3926203"/>
                <a:gd name="connsiteY15" fmla="*/ 30324 h 4257683"/>
                <a:gd name="connsiteX16" fmla="*/ 2722594 w 3926203"/>
                <a:gd name="connsiteY16" fmla="*/ 412498 h 4257683"/>
                <a:gd name="connsiteX17" fmla="*/ 3285007 w 3926203"/>
                <a:gd name="connsiteY17" fmla="*/ 694139 h 4257683"/>
                <a:gd name="connsiteX18" fmla="*/ 3749808 w 3926203"/>
                <a:gd name="connsiteY18" fmla="*/ 1021671 h 4257683"/>
                <a:gd name="connsiteX19" fmla="*/ 3816845 w 3926203"/>
                <a:gd name="connsiteY19" fmla="*/ 1142440 h 4257683"/>
                <a:gd name="connsiteX20" fmla="*/ 3842963 w 3926203"/>
                <a:gd name="connsiteY20" fmla="*/ 1309713 h 4257683"/>
                <a:gd name="connsiteX21" fmla="*/ 3900741 w 3926203"/>
                <a:gd name="connsiteY21" fmla="*/ 1782915 h 425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26203" h="4257683">
                  <a:moveTo>
                    <a:pt x="3900741" y="1782915"/>
                  </a:moveTo>
                  <a:cubicBezTo>
                    <a:pt x="3945890" y="2129930"/>
                    <a:pt x="3950919" y="2491769"/>
                    <a:pt x="3741236" y="2765272"/>
                  </a:cubicBezTo>
                  <a:cubicBezTo>
                    <a:pt x="3643395" y="2892865"/>
                    <a:pt x="3519722" y="2983516"/>
                    <a:pt x="3394621" y="3065647"/>
                  </a:cubicBezTo>
                  <a:cubicBezTo>
                    <a:pt x="3302610" y="3126077"/>
                    <a:pt x="3207569" y="3177049"/>
                    <a:pt x="3138875" y="3276124"/>
                  </a:cubicBezTo>
                  <a:cubicBezTo>
                    <a:pt x="3075210" y="3367856"/>
                    <a:pt x="3026804" y="3474366"/>
                    <a:pt x="2965310" y="3568498"/>
                  </a:cubicBezTo>
                  <a:cubicBezTo>
                    <a:pt x="2884214" y="3693240"/>
                    <a:pt x="2787173" y="3801219"/>
                    <a:pt x="2677960" y="3888315"/>
                  </a:cubicBezTo>
                  <a:cubicBezTo>
                    <a:pt x="2404097" y="4106171"/>
                    <a:pt x="2071027" y="4208070"/>
                    <a:pt x="1752359" y="4243445"/>
                  </a:cubicBezTo>
                  <a:cubicBezTo>
                    <a:pt x="1598054" y="4260590"/>
                    <a:pt x="1430718" y="4269563"/>
                    <a:pt x="1277500" y="4222700"/>
                  </a:cubicBezTo>
                  <a:cubicBezTo>
                    <a:pt x="1129538" y="4177552"/>
                    <a:pt x="983177" y="4106057"/>
                    <a:pt x="847126" y="4022789"/>
                  </a:cubicBezTo>
                  <a:cubicBezTo>
                    <a:pt x="557872" y="3845853"/>
                    <a:pt x="307184" y="3586758"/>
                    <a:pt x="125452" y="3259179"/>
                  </a:cubicBezTo>
                  <a:cubicBezTo>
                    <a:pt x="842" y="3034489"/>
                    <a:pt x="-66532" y="2816010"/>
                    <a:pt x="94831" y="2588067"/>
                  </a:cubicBezTo>
                  <a:cubicBezTo>
                    <a:pt x="276751" y="2331138"/>
                    <a:pt x="561998" y="2189371"/>
                    <a:pt x="797102" y="2022619"/>
                  </a:cubicBezTo>
                  <a:cubicBezTo>
                    <a:pt x="958351" y="1908250"/>
                    <a:pt x="1139082" y="1796139"/>
                    <a:pt x="1169200" y="1553092"/>
                  </a:cubicBezTo>
                  <a:cubicBezTo>
                    <a:pt x="1193203" y="1359696"/>
                    <a:pt x="1212691" y="1176142"/>
                    <a:pt x="1274699" y="993336"/>
                  </a:cubicBezTo>
                  <a:cubicBezTo>
                    <a:pt x="1367053" y="723697"/>
                    <a:pt x="1502842" y="479443"/>
                    <a:pt x="1674063" y="275064"/>
                  </a:cubicBezTo>
                  <a:cubicBezTo>
                    <a:pt x="1830597" y="88875"/>
                    <a:pt x="2028622" y="-69128"/>
                    <a:pt x="2252536" y="30324"/>
                  </a:cubicBezTo>
                  <a:cubicBezTo>
                    <a:pt x="2429986" y="109254"/>
                    <a:pt x="2567604" y="286082"/>
                    <a:pt x="2722594" y="412498"/>
                  </a:cubicBezTo>
                  <a:cubicBezTo>
                    <a:pt x="2895359" y="553698"/>
                    <a:pt x="3085154" y="631542"/>
                    <a:pt x="3285007" y="694139"/>
                  </a:cubicBezTo>
                  <a:cubicBezTo>
                    <a:pt x="3464630" y="750620"/>
                    <a:pt x="3633736" y="837408"/>
                    <a:pt x="3749808" y="1021671"/>
                  </a:cubicBezTo>
                  <a:cubicBezTo>
                    <a:pt x="3773582" y="1059321"/>
                    <a:pt x="3798500" y="1100315"/>
                    <a:pt x="3816845" y="1142440"/>
                  </a:cubicBezTo>
                  <a:cubicBezTo>
                    <a:pt x="3840219" y="1196190"/>
                    <a:pt x="3838391" y="1249471"/>
                    <a:pt x="3842963" y="1309713"/>
                  </a:cubicBezTo>
                  <a:cubicBezTo>
                    <a:pt x="3854965" y="1468704"/>
                    <a:pt x="3880339" y="1625855"/>
                    <a:pt x="3900741" y="1782915"/>
                  </a:cubicBezTo>
                  <a:close/>
                </a:path>
              </a:pathLst>
            </a:custGeom>
            <a:no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>
            <a:xfrm rot="10800000">
              <a:off x="10205097" y="-534768"/>
              <a:ext cx="3549005" cy="3657605"/>
            </a:xfrm>
            <a:custGeom>
              <a:avLst/>
              <a:gdLst>
                <a:gd name="connsiteX0" fmla="*/ 3548471 w 3549005"/>
                <a:gd name="connsiteY0" fmla="*/ 1376937 h 3657606"/>
                <a:gd name="connsiteX1" fmla="*/ 3301755 w 3549005"/>
                <a:gd name="connsiteY1" fmla="*/ 2274935 h 3657606"/>
                <a:gd name="connsiteX2" fmla="*/ 3051209 w 3549005"/>
                <a:gd name="connsiteY2" fmla="*/ 2576029 h 3657606"/>
                <a:gd name="connsiteX3" fmla="*/ 2842669 w 3549005"/>
                <a:gd name="connsiteY3" fmla="*/ 2799526 h 3657606"/>
                <a:gd name="connsiteX4" fmla="*/ 2314145 w 3549005"/>
                <a:gd name="connsiteY4" fmla="*/ 3303943 h 3657606"/>
                <a:gd name="connsiteX5" fmla="*/ 1458381 w 3549005"/>
                <a:gd name="connsiteY5" fmla="*/ 3638397 h 3657606"/>
                <a:gd name="connsiteX6" fmla="*/ 1017755 w 3549005"/>
                <a:gd name="connsiteY6" fmla="*/ 3642912 h 3657606"/>
                <a:gd name="connsiteX7" fmla="*/ 659841 w 3549005"/>
                <a:gd name="connsiteY7" fmla="*/ 3482846 h 3657606"/>
                <a:gd name="connsiteX8" fmla="*/ 86113 w 3549005"/>
                <a:gd name="connsiteY8" fmla="*/ 2896447 h 3657606"/>
                <a:gd name="connsiteX9" fmla="*/ 707836 w 3549005"/>
                <a:gd name="connsiteY9" fmla="*/ 1710367 h 3657606"/>
                <a:gd name="connsiteX10" fmla="*/ 1136341 w 3549005"/>
                <a:gd name="connsiteY10" fmla="*/ 1263746 h 3657606"/>
                <a:gd name="connsiteX11" fmla="*/ 1260071 w 3549005"/>
                <a:gd name="connsiteY11" fmla="*/ 807797 h 3657606"/>
                <a:gd name="connsiteX12" fmla="*/ 2107548 w 3549005"/>
                <a:gd name="connsiteY12" fmla="*/ 5211 h 3657606"/>
                <a:gd name="connsiteX13" fmla="*/ 2594123 w 3549005"/>
                <a:gd name="connsiteY13" fmla="*/ 212305 h 3657606"/>
                <a:gd name="connsiteX14" fmla="*/ 3099101 w 3549005"/>
                <a:gd name="connsiteY14" fmla="*/ 374280 h 3657606"/>
                <a:gd name="connsiteX15" fmla="*/ 3489263 w 3549005"/>
                <a:gd name="connsiteY15" fmla="*/ 640445 h 3657606"/>
                <a:gd name="connsiteX16" fmla="*/ 3538641 w 3549005"/>
                <a:gd name="connsiteY16" fmla="*/ 906604 h 3657606"/>
                <a:gd name="connsiteX17" fmla="*/ 3548471 w 3549005"/>
                <a:gd name="connsiteY17" fmla="*/ 1376937 h 365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49005" h="3657606">
                  <a:moveTo>
                    <a:pt x="3548471" y="1376937"/>
                  </a:moveTo>
                  <a:cubicBezTo>
                    <a:pt x="3544642" y="1706550"/>
                    <a:pt x="3479663" y="2018063"/>
                    <a:pt x="3301755" y="2274935"/>
                  </a:cubicBezTo>
                  <a:cubicBezTo>
                    <a:pt x="3225745" y="2384823"/>
                    <a:pt x="3134877" y="2475331"/>
                    <a:pt x="3051209" y="2576029"/>
                  </a:cubicBezTo>
                  <a:cubicBezTo>
                    <a:pt x="2983829" y="2657206"/>
                    <a:pt x="2920164" y="2732632"/>
                    <a:pt x="2842669" y="2799526"/>
                  </a:cubicBezTo>
                  <a:cubicBezTo>
                    <a:pt x="2658874" y="2957923"/>
                    <a:pt x="2509484" y="3162892"/>
                    <a:pt x="2314145" y="3303943"/>
                  </a:cubicBezTo>
                  <a:cubicBezTo>
                    <a:pt x="2053427" y="3492504"/>
                    <a:pt x="1754704" y="3596734"/>
                    <a:pt x="1458381" y="3638397"/>
                  </a:cubicBezTo>
                  <a:cubicBezTo>
                    <a:pt x="1313620" y="3658799"/>
                    <a:pt x="1164173" y="3665886"/>
                    <a:pt x="1017755" y="3642912"/>
                  </a:cubicBezTo>
                  <a:cubicBezTo>
                    <a:pt x="891967" y="3623138"/>
                    <a:pt x="771553" y="3553792"/>
                    <a:pt x="659841" y="3482846"/>
                  </a:cubicBezTo>
                  <a:cubicBezTo>
                    <a:pt x="440883" y="3343869"/>
                    <a:pt x="228284" y="3146347"/>
                    <a:pt x="86113" y="2896447"/>
                  </a:cubicBezTo>
                  <a:cubicBezTo>
                    <a:pt x="-227332" y="2345504"/>
                    <a:pt x="390653" y="1944945"/>
                    <a:pt x="707836" y="1710367"/>
                  </a:cubicBezTo>
                  <a:cubicBezTo>
                    <a:pt x="853734" y="1602462"/>
                    <a:pt x="1076619" y="1477487"/>
                    <a:pt x="1136341" y="1263746"/>
                  </a:cubicBezTo>
                  <a:cubicBezTo>
                    <a:pt x="1179089" y="1111058"/>
                    <a:pt x="1205093" y="955776"/>
                    <a:pt x="1260071" y="807797"/>
                  </a:cubicBezTo>
                  <a:cubicBezTo>
                    <a:pt x="1407861" y="410393"/>
                    <a:pt x="1707784" y="-57014"/>
                    <a:pt x="2107548" y="5211"/>
                  </a:cubicBezTo>
                  <a:cubicBezTo>
                    <a:pt x="2278541" y="31797"/>
                    <a:pt x="2434446" y="139799"/>
                    <a:pt x="2594123" y="212305"/>
                  </a:cubicBezTo>
                  <a:cubicBezTo>
                    <a:pt x="2758544" y="286978"/>
                    <a:pt x="2928222" y="328600"/>
                    <a:pt x="3099101" y="374280"/>
                  </a:cubicBezTo>
                  <a:cubicBezTo>
                    <a:pt x="3258835" y="416943"/>
                    <a:pt x="3386108" y="477664"/>
                    <a:pt x="3489263" y="640445"/>
                  </a:cubicBezTo>
                  <a:cubicBezTo>
                    <a:pt x="3538584" y="718180"/>
                    <a:pt x="3534240" y="811237"/>
                    <a:pt x="3538641" y="906604"/>
                  </a:cubicBezTo>
                  <a:cubicBezTo>
                    <a:pt x="3545785" y="1063258"/>
                    <a:pt x="3550243" y="1220803"/>
                    <a:pt x="3548471" y="1376937"/>
                  </a:cubicBezTo>
                  <a:close/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 rot="10800000">
              <a:off x="10325099" y="-363310"/>
              <a:ext cx="3240407" cy="3080383"/>
            </a:xfrm>
            <a:custGeom>
              <a:avLst/>
              <a:gdLst>
                <a:gd name="connsiteX0" fmla="*/ 3200427 w 3240407"/>
                <a:gd name="connsiteY0" fmla="*/ 1013389 h 3080384"/>
                <a:gd name="connsiteX1" fmla="*/ 2547030 w 3240407"/>
                <a:gd name="connsiteY1" fmla="*/ 2343001 h 3080384"/>
                <a:gd name="connsiteX2" fmla="*/ 1194804 w 3240407"/>
                <a:gd name="connsiteY2" fmla="*/ 3051370 h 3080384"/>
                <a:gd name="connsiteX3" fmla="*/ 500358 w 3240407"/>
                <a:gd name="connsiteY3" fmla="*/ 2983533 h 3080384"/>
                <a:gd name="connsiteX4" fmla="*/ 55348 w 3240407"/>
                <a:gd name="connsiteY4" fmla="*/ 2547353 h 3080384"/>
                <a:gd name="connsiteX5" fmla="*/ 605828 w 3240407"/>
                <a:gd name="connsiteY5" fmla="*/ 1445380 h 3080384"/>
                <a:gd name="connsiteX6" fmla="*/ 1062045 w 3240407"/>
                <a:gd name="connsiteY6" fmla="*/ 1028020 h 3080384"/>
                <a:gd name="connsiteX7" fmla="*/ 1214864 w 3240407"/>
                <a:gd name="connsiteY7" fmla="*/ 676050 h 3080384"/>
                <a:gd name="connsiteX8" fmla="*/ 1972273 w 3240407"/>
                <a:gd name="connsiteY8" fmla="*/ 8047 h 3080384"/>
                <a:gd name="connsiteX9" fmla="*/ 2430959 w 3240407"/>
                <a:gd name="connsiteY9" fmla="*/ 35896 h 3080384"/>
                <a:gd name="connsiteX10" fmla="*/ 2897931 w 3240407"/>
                <a:gd name="connsiteY10" fmla="*/ 103350 h 3080384"/>
                <a:gd name="connsiteX11" fmla="*/ 3211742 w 3240407"/>
                <a:gd name="connsiteY11" fmla="*/ 333201 h 3080384"/>
                <a:gd name="connsiteX12" fmla="*/ 3200427 w 3240407"/>
                <a:gd name="connsiteY12" fmla="*/ 1013389 h 308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0407" h="3080384">
                  <a:moveTo>
                    <a:pt x="3200427" y="1013389"/>
                  </a:moveTo>
                  <a:cubicBezTo>
                    <a:pt x="3136247" y="1510915"/>
                    <a:pt x="2897760" y="2054068"/>
                    <a:pt x="2547030" y="2343001"/>
                  </a:cubicBezTo>
                  <a:cubicBezTo>
                    <a:pt x="2134522" y="2682884"/>
                    <a:pt x="1687666" y="2969091"/>
                    <a:pt x="1194804" y="3051370"/>
                  </a:cubicBezTo>
                  <a:cubicBezTo>
                    <a:pt x="966261" y="3089518"/>
                    <a:pt x="715944" y="3108291"/>
                    <a:pt x="500358" y="2983533"/>
                  </a:cubicBezTo>
                  <a:cubicBezTo>
                    <a:pt x="336263" y="2888647"/>
                    <a:pt x="145656" y="2746818"/>
                    <a:pt x="55348" y="2547353"/>
                  </a:cubicBezTo>
                  <a:cubicBezTo>
                    <a:pt x="-165588" y="2059474"/>
                    <a:pt x="325844" y="1671094"/>
                    <a:pt x="605828" y="1445380"/>
                  </a:cubicBezTo>
                  <a:cubicBezTo>
                    <a:pt x="756578" y="1323874"/>
                    <a:pt x="948431" y="1205465"/>
                    <a:pt x="1062045" y="1028020"/>
                  </a:cubicBezTo>
                  <a:cubicBezTo>
                    <a:pt x="1127996" y="925138"/>
                    <a:pt x="1161658" y="789047"/>
                    <a:pt x="1214864" y="676050"/>
                  </a:cubicBezTo>
                  <a:cubicBezTo>
                    <a:pt x="1376141" y="333624"/>
                    <a:pt x="1641603" y="57441"/>
                    <a:pt x="1972273" y="8047"/>
                  </a:cubicBezTo>
                  <a:cubicBezTo>
                    <a:pt x="2125206" y="-14774"/>
                    <a:pt x="2279225" y="13453"/>
                    <a:pt x="2430959" y="35896"/>
                  </a:cubicBezTo>
                  <a:cubicBezTo>
                    <a:pt x="2586292" y="58847"/>
                    <a:pt x="2743569" y="71317"/>
                    <a:pt x="2897931" y="103350"/>
                  </a:cubicBezTo>
                  <a:cubicBezTo>
                    <a:pt x="3021147" y="128942"/>
                    <a:pt x="3166365" y="172267"/>
                    <a:pt x="3211742" y="333201"/>
                  </a:cubicBezTo>
                  <a:cubicBezTo>
                    <a:pt x="3269007" y="536004"/>
                    <a:pt x="3226658" y="810216"/>
                    <a:pt x="3200427" y="1013389"/>
                  </a:cubicBez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 rot="10800000">
              <a:off x="10467966" y="-214723"/>
              <a:ext cx="2920376" cy="2674622"/>
            </a:xfrm>
            <a:custGeom>
              <a:avLst/>
              <a:gdLst>
                <a:gd name="connsiteX0" fmla="*/ 2866956 w 2920376"/>
                <a:gd name="connsiteY0" fmla="*/ 836140 h 2674623"/>
                <a:gd name="connsiteX1" fmla="*/ 2241563 w 2920376"/>
                <a:gd name="connsiteY1" fmla="*/ 2039405 h 2674623"/>
                <a:gd name="connsiteX2" fmla="*/ 1662462 w 2920376"/>
                <a:gd name="connsiteY2" fmla="*/ 2390677 h 2674623"/>
                <a:gd name="connsiteX3" fmla="*/ 967404 w 2920376"/>
                <a:gd name="connsiteY3" fmla="*/ 2638045 h 2674623"/>
                <a:gd name="connsiteX4" fmla="*/ 34916 w 2920376"/>
                <a:gd name="connsiteY4" fmla="*/ 2329756 h 2674623"/>
                <a:gd name="connsiteX5" fmla="*/ 499877 w 2920376"/>
                <a:gd name="connsiteY5" fmla="*/ 1351022 h 2674623"/>
                <a:gd name="connsiteX6" fmla="*/ 945973 w 2920376"/>
                <a:gd name="connsiteY6" fmla="*/ 952526 h 2674623"/>
                <a:gd name="connsiteX7" fmla="*/ 1145826 w 2920376"/>
                <a:gd name="connsiteY7" fmla="*/ 691459 h 2674623"/>
                <a:gd name="connsiteX8" fmla="*/ 1838827 w 2920376"/>
                <a:gd name="connsiteY8" fmla="*/ 127046 h 2674623"/>
                <a:gd name="connsiteX9" fmla="*/ 2667273 w 2920376"/>
                <a:gd name="connsiteY9" fmla="*/ 10894 h 2674623"/>
                <a:gd name="connsiteX10" fmla="*/ 2898445 w 2920376"/>
                <a:gd name="connsiteY10" fmla="*/ 218051 h 2674623"/>
                <a:gd name="connsiteX11" fmla="*/ 2866956 w 2920376"/>
                <a:gd name="connsiteY11" fmla="*/ 836140 h 267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0376" h="2674623">
                  <a:moveTo>
                    <a:pt x="2866956" y="836140"/>
                  </a:moveTo>
                  <a:cubicBezTo>
                    <a:pt x="2773287" y="1303896"/>
                    <a:pt x="2574976" y="1760164"/>
                    <a:pt x="2241563" y="2039405"/>
                  </a:cubicBezTo>
                  <a:cubicBezTo>
                    <a:pt x="2064741" y="2187475"/>
                    <a:pt x="1859515" y="2289688"/>
                    <a:pt x="1662462" y="2390677"/>
                  </a:cubicBezTo>
                  <a:cubicBezTo>
                    <a:pt x="1439120" y="2505132"/>
                    <a:pt x="1205719" y="2593977"/>
                    <a:pt x="967404" y="2638045"/>
                  </a:cubicBezTo>
                  <a:cubicBezTo>
                    <a:pt x="670624" y="2692944"/>
                    <a:pt x="189969" y="2742424"/>
                    <a:pt x="34916" y="2329756"/>
                  </a:cubicBezTo>
                  <a:cubicBezTo>
                    <a:pt x="-118972" y="1920144"/>
                    <a:pt x="269905" y="1557619"/>
                    <a:pt x="499877" y="1351022"/>
                  </a:cubicBezTo>
                  <a:cubicBezTo>
                    <a:pt x="647307" y="1218679"/>
                    <a:pt x="805098" y="1097207"/>
                    <a:pt x="945973" y="952526"/>
                  </a:cubicBezTo>
                  <a:cubicBezTo>
                    <a:pt x="1022382" y="874088"/>
                    <a:pt x="1081189" y="783453"/>
                    <a:pt x="1145826" y="691459"/>
                  </a:cubicBezTo>
                  <a:cubicBezTo>
                    <a:pt x="1324477" y="436559"/>
                    <a:pt x="1579194" y="234768"/>
                    <a:pt x="1838827" y="127046"/>
                  </a:cubicBezTo>
                  <a:cubicBezTo>
                    <a:pt x="2090401" y="22616"/>
                    <a:pt x="2401640" y="-23619"/>
                    <a:pt x="2667273" y="10894"/>
                  </a:cubicBezTo>
                  <a:cubicBezTo>
                    <a:pt x="2781859" y="25725"/>
                    <a:pt x="2863755" y="75771"/>
                    <a:pt x="2898445" y="218051"/>
                  </a:cubicBezTo>
                  <a:cubicBezTo>
                    <a:pt x="2946451" y="415842"/>
                    <a:pt x="2905646" y="642916"/>
                    <a:pt x="2866956" y="836140"/>
                  </a:cubicBezTo>
                  <a:close/>
                </a:path>
              </a:pathLst>
            </a:custGeom>
            <a:no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 rot="10800000">
              <a:off x="10622272" y="-100421"/>
              <a:ext cx="2560330" cy="2348863"/>
            </a:xfrm>
            <a:custGeom>
              <a:avLst/>
              <a:gdLst>
                <a:gd name="connsiteX0" fmla="*/ 2505826 w 2560330"/>
                <a:gd name="connsiteY0" fmla="*/ 750665 h 2348864"/>
                <a:gd name="connsiteX1" fmla="*/ 1919410 w 2560330"/>
                <a:gd name="connsiteY1" fmla="*/ 1785846 h 2348864"/>
                <a:gd name="connsiteX2" fmla="*/ 780410 w 2560330"/>
                <a:gd name="connsiteY2" fmla="*/ 2295207 h 2348864"/>
                <a:gd name="connsiteX3" fmla="*/ 21453 w 2560330"/>
                <a:gd name="connsiteY3" fmla="*/ 2126843 h 2348864"/>
                <a:gd name="connsiteX4" fmla="*/ 395448 w 2560330"/>
                <a:gd name="connsiteY4" fmla="*/ 1311038 h 2348864"/>
                <a:gd name="connsiteX5" fmla="*/ 1065818 w 2560330"/>
                <a:gd name="connsiteY5" fmla="*/ 703687 h 2348864"/>
                <a:gd name="connsiteX6" fmla="*/ 1692067 w 2560330"/>
                <a:gd name="connsiteY6" fmla="*/ 241161 h 2348864"/>
                <a:gd name="connsiteX7" fmla="*/ 2070057 w 2560330"/>
                <a:gd name="connsiteY7" fmla="*/ 64265 h 2348864"/>
                <a:gd name="connsiteX8" fmla="*/ 2389811 w 2560330"/>
                <a:gd name="connsiteY8" fmla="*/ 6269 h 2348864"/>
                <a:gd name="connsiteX9" fmla="*/ 2505826 w 2560330"/>
                <a:gd name="connsiteY9" fmla="*/ 750665 h 2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0330" h="2348864">
                  <a:moveTo>
                    <a:pt x="2505826" y="750665"/>
                  </a:moveTo>
                  <a:cubicBezTo>
                    <a:pt x="2412786" y="1162505"/>
                    <a:pt x="2212132" y="1538666"/>
                    <a:pt x="1919410" y="1785846"/>
                  </a:cubicBezTo>
                  <a:cubicBezTo>
                    <a:pt x="1591254" y="2062937"/>
                    <a:pt x="1168745" y="2216911"/>
                    <a:pt x="780410" y="2295207"/>
                  </a:cubicBezTo>
                  <a:cubicBezTo>
                    <a:pt x="573984" y="2336794"/>
                    <a:pt x="126672" y="2449557"/>
                    <a:pt x="21453" y="2126843"/>
                  </a:cubicBezTo>
                  <a:cubicBezTo>
                    <a:pt x="-83760" y="1804134"/>
                    <a:pt x="220403" y="1486111"/>
                    <a:pt x="395448" y="1311038"/>
                  </a:cubicBezTo>
                  <a:cubicBezTo>
                    <a:pt x="607932" y="1098885"/>
                    <a:pt x="836989" y="894043"/>
                    <a:pt x="1065818" y="703687"/>
                  </a:cubicBezTo>
                  <a:cubicBezTo>
                    <a:pt x="1264586" y="538181"/>
                    <a:pt x="1476726" y="368971"/>
                    <a:pt x="1692067" y="241161"/>
                  </a:cubicBezTo>
                  <a:cubicBezTo>
                    <a:pt x="1813511" y="168655"/>
                    <a:pt x="1939984" y="109459"/>
                    <a:pt x="2070057" y="64265"/>
                  </a:cubicBezTo>
                  <a:cubicBezTo>
                    <a:pt x="2166355" y="31072"/>
                    <a:pt x="2288828" y="-18443"/>
                    <a:pt x="2389811" y="6269"/>
                  </a:cubicBezTo>
                  <a:cubicBezTo>
                    <a:pt x="2644529" y="68671"/>
                    <a:pt x="2550346" y="553749"/>
                    <a:pt x="2505826" y="750665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 rot="10800000">
              <a:off x="10810882" y="25309"/>
              <a:ext cx="2177411" cy="2000249"/>
            </a:xfrm>
            <a:custGeom>
              <a:avLst/>
              <a:gdLst>
                <a:gd name="connsiteX0" fmla="*/ 2119722 w 2177411"/>
                <a:gd name="connsiteY0" fmla="*/ 651111 h 2000250"/>
                <a:gd name="connsiteX1" fmla="*/ 646109 w 2177411"/>
                <a:gd name="connsiteY1" fmla="*/ 1946508 h 2000250"/>
                <a:gd name="connsiteX2" fmla="*/ 14825 w 2177411"/>
                <a:gd name="connsiteY2" fmla="*/ 1851324 h 2000250"/>
                <a:gd name="connsiteX3" fmla="*/ 302409 w 2177411"/>
                <a:gd name="connsiteY3" fmla="*/ 1217474 h 2000250"/>
                <a:gd name="connsiteX4" fmla="*/ 1534220 w 2177411"/>
                <a:gd name="connsiteY4" fmla="*/ 223058 h 2000250"/>
                <a:gd name="connsiteX5" fmla="*/ 2068687 w 2177411"/>
                <a:gd name="connsiteY5" fmla="*/ 23324 h 2000250"/>
                <a:gd name="connsiteX6" fmla="*/ 2119722 w 2177411"/>
                <a:gd name="connsiteY6" fmla="*/ 651111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7411" h="2000250">
                  <a:moveTo>
                    <a:pt x="2119722" y="651111"/>
                  </a:moveTo>
                  <a:cubicBezTo>
                    <a:pt x="1915582" y="1429946"/>
                    <a:pt x="1268816" y="1812994"/>
                    <a:pt x="646109" y="1946508"/>
                  </a:cubicBezTo>
                  <a:cubicBezTo>
                    <a:pt x="501348" y="1977500"/>
                    <a:pt x="95715" y="2089240"/>
                    <a:pt x="14825" y="1851324"/>
                  </a:cubicBezTo>
                  <a:cubicBezTo>
                    <a:pt x="-63557" y="1620650"/>
                    <a:pt x="185709" y="1347084"/>
                    <a:pt x="302409" y="1217474"/>
                  </a:cubicBezTo>
                  <a:cubicBezTo>
                    <a:pt x="664054" y="815852"/>
                    <a:pt x="1110853" y="518066"/>
                    <a:pt x="1534220" y="223058"/>
                  </a:cubicBezTo>
                  <a:cubicBezTo>
                    <a:pt x="1666408" y="130972"/>
                    <a:pt x="1904724" y="-68853"/>
                    <a:pt x="2068687" y="23324"/>
                  </a:cubicBezTo>
                  <a:cubicBezTo>
                    <a:pt x="2246652" y="123588"/>
                    <a:pt x="2162013" y="489611"/>
                    <a:pt x="2119722" y="651111"/>
                  </a:cubicBez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 rot="10800000">
              <a:off x="11022335" y="168185"/>
              <a:ext cx="1743063" cy="1571622"/>
            </a:xfrm>
            <a:custGeom>
              <a:avLst/>
              <a:gdLst>
                <a:gd name="connsiteX0" fmla="*/ 1687716 w 1743063"/>
                <a:gd name="connsiteY0" fmla="*/ 515263 h 1571622"/>
                <a:gd name="connsiteX1" fmla="*/ 519113 w 1743063"/>
                <a:gd name="connsiteY1" fmla="*/ 1526218 h 1571622"/>
                <a:gd name="connsiteX2" fmla="*/ 19450 w 1743063"/>
                <a:gd name="connsiteY2" fmla="*/ 1475315 h 1571622"/>
                <a:gd name="connsiteX3" fmla="*/ 205188 w 1743063"/>
                <a:gd name="connsiteY3" fmla="*/ 1027470 h 1571622"/>
                <a:gd name="connsiteX4" fmla="*/ 748856 w 1743063"/>
                <a:gd name="connsiteY4" fmla="*/ 530928 h 1571622"/>
                <a:gd name="connsiteX5" fmla="*/ 1286009 w 1743063"/>
                <a:gd name="connsiteY5" fmla="*/ 131684 h 1571622"/>
                <a:gd name="connsiteX6" fmla="*/ 1675943 w 1743063"/>
                <a:gd name="connsiteY6" fmla="*/ 33260 h 1571622"/>
                <a:gd name="connsiteX7" fmla="*/ 1687716 w 1743063"/>
                <a:gd name="connsiteY7" fmla="*/ 515263 h 157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3063" h="1571622">
                  <a:moveTo>
                    <a:pt x="1687716" y="515263"/>
                  </a:moveTo>
                  <a:cubicBezTo>
                    <a:pt x="1510208" y="1088821"/>
                    <a:pt x="993858" y="1417776"/>
                    <a:pt x="519113" y="1526218"/>
                  </a:cubicBezTo>
                  <a:cubicBezTo>
                    <a:pt x="402812" y="1552753"/>
                    <a:pt x="107518" y="1635369"/>
                    <a:pt x="19450" y="1475315"/>
                  </a:cubicBezTo>
                  <a:cubicBezTo>
                    <a:pt x="-62057" y="1327256"/>
                    <a:pt x="132435" y="1112721"/>
                    <a:pt x="205188" y="1027470"/>
                  </a:cubicBezTo>
                  <a:cubicBezTo>
                    <a:pt x="367208" y="837630"/>
                    <a:pt x="559175" y="681244"/>
                    <a:pt x="748856" y="530928"/>
                  </a:cubicBezTo>
                  <a:cubicBezTo>
                    <a:pt x="924192" y="391854"/>
                    <a:pt x="1101471" y="249304"/>
                    <a:pt x="1286009" y="131684"/>
                  </a:cubicBezTo>
                  <a:cubicBezTo>
                    <a:pt x="1383164" y="69768"/>
                    <a:pt x="1565472" y="-62340"/>
                    <a:pt x="1675943" y="33260"/>
                  </a:cubicBezTo>
                  <a:cubicBezTo>
                    <a:pt x="1794815" y="136107"/>
                    <a:pt x="1727149" y="387905"/>
                    <a:pt x="1687716" y="515263"/>
                  </a:cubicBez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/>
            <p:cNvSpPr/>
            <p:nvPr/>
          </p:nvSpPr>
          <p:spPr>
            <a:xfrm rot="10800000">
              <a:off x="11262360" y="322487"/>
              <a:ext cx="1228731" cy="1091566"/>
            </a:xfrm>
            <a:custGeom>
              <a:avLst/>
              <a:gdLst>
                <a:gd name="connsiteX0" fmla="*/ 1183037 w 1228731"/>
                <a:gd name="connsiteY0" fmla="*/ 357080 h 1091567"/>
                <a:gd name="connsiteX1" fmla="*/ 365621 w 1228731"/>
                <a:gd name="connsiteY1" fmla="*/ 1055688 h 1091567"/>
                <a:gd name="connsiteX2" fmla="*/ 21120 w 1228731"/>
                <a:gd name="connsiteY2" fmla="*/ 1033656 h 1091567"/>
                <a:gd name="connsiteX3" fmla="*/ 109760 w 1228731"/>
                <a:gd name="connsiteY3" fmla="*/ 744112 h 1091567"/>
                <a:gd name="connsiteX4" fmla="*/ 915861 w 1228731"/>
                <a:gd name="connsiteY4" fmla="*/ 69044 h 1091567"/>
                <a:gd name="connsiteX5" fmla="*/ 1189209 w 1228731"/>
                <a:gd name="connsiteY5" fmla="*/ 33034 h 1091567"/>
                <a:gd name="connsiteX6" fmla="*/ 1183037 w 1228731"/>
                <a:gd name="connsiteY6" fmla="*/ 357080 h 109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731" h="1091567">
                  <a:moveTo>
                    <a:pt x="1183037" y="357080"/>
                  </a:moveTo>
                  <a:cubicBezTo>
                    <a:pt x="1047706" y="731636"/>
                    <a:pt x="685317" y="974860"/>
                    <a:pt x="365621" y="1055688"/>
                  </a:cubicBezTo>
                  <a:cubicBezTo>
                    <a:pt x="279610" y="1077387"/>
                    <a:pt x="93701" y="1133686"/>
                    <a:pt x="21120" y="1033656"/>
                  </a:cubicBezTo>
                  <a:cubicBezTo>
                    <a:pt x="-45688" y="941536"/>
                    <a:pt x="61983" y="806485"/>
                    <a:pt x="109760" y="744112"/>
                  </a:cubicBezTo>
                  <a:cubicBezTo>
                    <a:pt x="321558" y="467654"/>
                    <a:pt x="631654" y="220715"/>
                    <a:pt x="915861" y="69044"/>
                  </a:cubicBezTo>
                  <a:cubicBezTo>
                    <a:pt x="987299" y="30914"/>
                    <a:pt x="1115714" y="-43930"/>
                    <a:pt x="1189209" y="33034"/>
                  </a:cubicBezTo>
                  <a:cubicBezTo>
                    <a:pt x="1264591" y="112072"/>
                    <a:pt x="1214069" y="271081"/>
                    <a:pt x="1183037" y="357080"/>
                  </a:cubicBezTo>
                  <a:close/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>
            <a:xfrm rot="10800000">
              <a:off x="11530974" y="516800"/>
              <a:ext cx="651496" cy="560067"/>
            </a:xfrm>
            <a:custGeom>
              <a:avLst/>
              <a:gdLst>
                <a:gd name="connsiteX0" fmla="*/ 629928 w 651496"/>
                <a:gd name="connsiteY0" fmla="*/ 177234 h 560068"/>
                <a:gd name="connsiteX1" fmla="*/ 189359 w 651496"/>
                <a:gd name="connsiteY1" fmla="*/ 548212 h 560068"/>
                <a:gd name="connsiteX2" fmla="*/ 34768 w 651496"/>
                <a:gd name="connsiteY2" fmla="*/ 390592 h 560068"/>
                <a:gd name="connsiteX3" fmla="*/ 480138 w 651496"/>
                <a:gd name="connsiteY3" fmla="*/ 18140 h 560068"/>
                <a:gd name="connsiteX4" fmla="*/ 629928 w 651496"/>
                <a:gd name="connsiteY4" fmla="*/ 177234 h 56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96" h="560068">
                  <a:moveTo>
                    <a:pt x="629928" y="177234"/>
                  </a:moveTo>
                  <a:cubicBezTo>
                    <a:pt x="553690" y="363223"/>
                    <a:pt x="354408" y="503543"/>
                    <a:pt x="189359" y="548212"/>
                  </a:cubicBezTo>
                  <a:cubicBezTo>
                    <a:pt x="73172" y="579621"/>
                    <a:pt x="-66445" y="552492"/>
                    <a:pt x="34768" y="390592"/>
                  </a:cubicBezTo>
                  <a:cubicBezTo>
                    <a:pt x="135352" y="229932"/>
                    <a:pt x="322004" y="83193"/>
                    <a:pt x="480138" y="18140"/>
                  </a:cubicBezTo>
                  <a:cubicBezTo>
                    <a:pt x="600839" y="-31472"/>
                    <a:pt x="695422" y="17471"/>
                    <a:pt x="629928" y="177234"/>
                  </a:cubicBezTo>
                  <a:close/>
                </a:path>
              </a:pathLst>
            </a:custGeom>
            <a:no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52" name="椭圆 51"/>
          <p:cNvSpPr/>
          <p:nvPr/>
        </p:nvSpPr>
        <p:spPr>
          <a:xfrm>
            <a:off x="1221269" y="1598416"/>
            <a:ext cx="656191" cy="6561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Text1"/>
          <p:cNvSpPr txBox="1"/>
          <p:nvPr>
            <p:custDataLst>
              <p:tags r:id="rId1"/>
            </p:custDataLst>
          </p:nvPr>
        </p:nvSpPr>
        <p:spPr>
          <a:xfrm>
            <a:off x="1131757" y="5909027"/>
            <a:ext cx="5500549" cy="37582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2024/1/5</a:t>
            </a:r>
            <a:endParaRPr lang="zh-CN" altLang="en-US" sz="1400" dirty="0">
              <a:latin typeface="Roboto" panose="02000000000000000000" pitchFamily="2" charset="0"/>
              <a:ea typeface="苹方 常规" panose="020B0300000000000000" pitchFamily="34" charset="-122"/>
              <a:cs typeface="Roboto" panose="02000000000000000000" pitchFamily="2" charset="0"/>
            </a:endParaRPr>
          </a:p>
        </p:txBody>
      </p:sp>
      <p:sp>
        <p:nvSpPr>
          <p:cNvPr id="4" name="Text3"/>
          <p:cNvSpPr txBox="1"/>
          <p:nvPr>
            <p:custDataLst>
              <p:tags r:id="rId2"/>
            </p:custDataLst>
          </p:nvPr>
        </p:nvSpPr>
        <p:spPr>
          <a:xfrm>
            <a:off x="1221291" y="2712638"/>
            <a:ext cx="8837357" cy="1568547"/>
          </a:xfrm>
          <a:prstGeom prst="rect">
            <a:avLst/>
          </a:prstGeom>
          <a:noFill/>
        </p:spPr>
        <p:txBody>
          <a:bodyPr wrap="square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3500" b="1" spc="300" dirty="0">
                <a:solidFill>
                  <a:schemeClr val="accent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幸福蛋糕</a:t>
            </a:r>
            <a:r>
              <a:rPr lang="en-US" altLang="zh-CN" sz="3500" b="1" spc="300" dirty="0">
                <a:solidFill>
                  <a:schemeClr val="accent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2017-2020</a:t>
            </a:r>
            <a:r>
              <a:rPr lang="zh-CN" altLang="en-US" sz="3500" b="1" spc="300" dirty="0">
                <a:solidFill>
                  <a:schemeClr val="accent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战略目标实现情况</a:t>
            </a:r>
            <a:endParaRPr lang="zh-CN" altLang="en-US" sz="3500" b="1" spc="300" dirty="0">
              <a:solidFill>
                <a:schemeClr val="accent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  <a:p>
            <a:pPr>
              <a:lnSpc>
                <a:spcPct val="120000"/>
              </a:lnSpc>
            </a:pPr>
            <a:endParaRPr lang="zh-CN" altLang="en-US" sz="3500" b="1" spc="300" dirty="0">
              <a:solidFill>
                <a:schemeClr val="accent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5" name="Text4"/>
          <p:cNvSpPr/>
          <p:nvPr>
            <p:custDataLst>
              <p:tags r:id="rId3"/>
            </p:custDataLst>
          </p:nvPr>
        </p:nvSpPr>
        <p:spPr>
          <a:xfrm>
            <a:off x="1131755" y="5594688"/>
            <a:ext cx="4935216" cy="368204"/>
          </a:xfrm>
          <a:prstGeom prst="rect">
            <a:avLst/>
          </a:prstGeom>
        </p:spPr>
        <p:txBody>
          <a:bodyPr wrap="square" anchor="ctr" anchorCtr="0"/>
          <a:lstStyle/>
          <a:p>
            <a:pPr algn="l"/>
            <a:r>
              <a:rPr lang="zh-CN" altLang="en-US" sz="1600" dirty="0">
                <a:latin typeface="思源宋体 CN" panose="02020400000000000000" pitchFamily="18" charset="-122"/>
                <a:ea typeface="思源宋体 CN" panose="02020400000000000000" pitchFamily="18" charset="-122"/>
                <a:cs typeface="Roboto" panose="02000000000000000000" pitchFamily="2" charset="0"/>
              </a:rPr>
              <a:t>汇报人：刘秋伯</a:t>
            </a:r>
            <a:endParaRPr lang="en-US" altLang="zh-CN" sz="1600" dirty="0">
              <a:latin typeface="思源宋体 CN" panose="02020400000000000000" pitchFamily="18" charset="-122"/>
              <a:ea typeface="思源宋体 CN" panose="02020400000000000000" pitchFamily="18" charset="-122"/>
              <a:cs typeface="Roboto" panose="02000000000000000000" pitchFamily="2" charset="0"/>
            </a:endParaRPr>
          </a:p>
        </p:txBody>
      </p:sp>
      <p:sp>
        <p:nvSpPr>
          <p:cNvPr id="26" name="任意多边形: 形状 25"/>
          <p:cNvSpPr/>
          <p:nvPr/>
        </p:nvSpPr>
        <p:spPr>
          <a:xfrm>
            <a:off x="114538" y="186103"/>
            <a:ext cx="1036572" cy="718171"/>
          </a:xfrm>
          <a:custGeom>
            <a:avLst/>
            <a:gdLst>
              <a:gd name="connsiteX0" fmla="*/ 1005355 w 1036572"/>
              <a:gd name="connsiteY0" fmla="*/ 655737 h 718171"/>
              <a:gd name="connsiteX1" fmla="*/ 1036572 w 1036572"/>
              <a:gd name="connsiteY1" fmla="*/ 686954 h 718171"/>
              <a:gd name="connsiteX2" fmla="*/ 1005355 w 1036572"/>
              <a:gd name="connsiteY2" fmla="*/ 718171 h 718171"/>
              <a:gd name="connsiteX3" fmla="*/ 974138 w 1036572"/>
              <a:gd name="connsiteY3" fmla="*/ 686954 h 718171"/>
              <a:gd name="connsiteX4" fmla="*/ 1005355 w 1036572"/>
              <a:gd name="connsiteY4" fmla="*/ 655737 h 718171"/>
              <a:gd name="connsiteX5" fmla="*/ 897118 w 1036572"/>
              <a:gd name="connsiteY5" fmla="*/ 655737 h 718171"/>
              <a:gd name="connsiteX6" fmla="*/ 928335 w 1036572"/>
              <a:gd name="connsiteY6" fmla="*/ 686954 h 718171"/>
              <a:gd name="connsiteX7" fmla="*/ 897118 w 1036572"/>
              <a:gd name="connsiteY7" fmla="*/ 718171 h 718171"/>
              <a:gd name="connsiteX8" fmla="*/ 865901 w 1036572"/>
              <a:gd name="connsiteY8" fmla="*/ 686954 h 718171"/>
              <a:gd name="connsiteX9" fmla="*/ 897118 w 1036572"/>
              <a:gd name="connsiteY9" fmla="*/ 655737 h 718171"/>
              <a:gd name="connsiteX10" fmla="*/ 788880 w 1036572"/>
              <a:gd name="connsiteY10" fmla="*/ 655737 h 718171"/>
              <a:gd name="connsiteX11" fmla="*/ 820097 w 1036572"/>
              <a:gd name="connsiteY11" fmla="*/ 686954 h 718171"/>
              <a:gd name="connsiteX12" fmla="*/ 788880 w 1036572"/>
              <a:gd name="connsiteY12" fmla="*/ 718171 h 718171"/>
              <a:gd name="connsiteX13" fmla="*/ 757663 w 1036572"/>
              <a:gd name="connsiteY13" fmla="*/ 686954 h 718171"/>
              <a:gd name="connsiteX14" fmla="*/ 788880 w 1036572"/>
              <a:gd name="connsiteY14" fmla="*/ 655737 h 718171"/>
              <a:gd name="connsiteX15" fmla="*/ 680642 w 1036572"/>
              <a:gd name="connsiteY15" fmla="*/ 655737 h 718171"/>
              <a:gd name="connsiteX16" fmla="*/ 711859 w 1036572"/>
              <a:gd name="connsiteY16" fmla="*/ 686954 h 718171"/>
              <a:gd name="connsiteX17" fmla="*/ 680642 w 1036572"/>
              <a:gd name="connsiteY17" fmla="*/ 718171 h 718171"/>
              <a:gd name="connsiteX18" fmla="*/ 649425 w 1036572"/>
              <a:gd name="connsiteY18" fmla="*/ 686954 h 718171"/>
              <a:gd name="connsiteX19" fmla="*/ 680642 w 1036572"/>
              <a:gd name="connsiteY19" fmla="*/ 655737 h 718171"/>
              <a:gd name="connsiteX20" fmla="*/ 572405 w 1036572"/>
              <a:gd name="connsiteY20" fmla="*/ 655737 h 718171"/>
              <a:gd name="connsiteX21" fmla="*/ 603622 w 1036572"/>
              <a:gd name="connsiteY21" fmla="*/ 686954 h 718171"/>
              <a:gd name="connsiteX22" fmla="*/ 572405 w 1036572"/>
              <a:gd name="connsiteY22" fmla="*/ 718171 h 718171"/>
              <a:gd name="connsiteX23" fmla="*/ 541188 w 1036572"/>
              <a:gd name="connsiteY23" fmla="*/ 686954 h 718171"/>
              <a:gd name="connsiteX24" fmla="*/ 572405 w 1036572"/>
              <a:gd name="connsiteY24" fmla="*/ 655737 h 718171"/>
              <a:gd name="connsiteX25" fmla="*/ 464167 w 1036572"/>
              <a:gd name="connsiteY25" fmla="*/ 655737 h 718171"/>
              <a:gd name="connsiteX26" fmla="*/ 495384 w 1036572"/>
              <a:gd name="connsiteY26" fmla="*/ 686954 h 718171"/>
              <a:gd name="connsiteX27" fmla="*/ 464167 w 1036572"/>
              <a:gd name="connsiteY27" fmla="*/ 718171 h 718171"/>
              <a:gd name="connsiteX28" fmla="*/ 432950 w 1036572"/>
              <a:gd name="connsiteY28" fmla="*/ 686954 h 718171"/>
              <a:gd name="connsiteX29" fmla="*/ 464167 w 1036572"/>
              <a:gd name="connsiteY29" fmla="*/ 655737 h 718171"/>
              <a:gd name="connsiteX30" fmla="*/ 355930 w 1036572"/>
              <a:gd name="connsiteY30" fmla="*/ 655737 h 718171"/>
              <a:gd name="connsiteX31" fmla="*/ 387147 w 1036572"/>
              <a:gd name="connsiteY31" fmla="*/ 686954 h 718171"/>
              <a:gd name="connsiteX32" fmla="*/ 355930 w 1036572"/>
              <a:gd name="connsiteY32" fmla="*/ 718171 h 718171"/>
              <a:gd name="connsiteX33" fmla="*/ 324713 w 1036572"/>
              <a:gd name="connsiteY33" fmla="*/ 686954 h 718171"/>
              <a:gd name="connsiteX34" fmla="*/ 355930 w 1036572"/>
              <a:gd name="connsiteY34" fmla="*/ 655737 h 718171"/>
              <a:gd name="connsiteX35" fmla="*/ 247692 w 1036572"/>
              <a:gd name="connsiteY35" fmla="*/ 655737 h 718171"/>
              <a:gd name="connsiteX36" fmla="*/ 278909 w 1036572"/>
              <a:gd name="connsiteY36" fmla="*/ 686954 h 718171"/>
              <a:gd name="connsiteX37" fmla="*/ 247692 w 1036572"/>
              <a:gd name="connsiteY37" fmla="*/ 718171 h 718171"/>
              <a:gd name="connsiteX38" fmla="*/ 216475 w 1036572"/>
              <a:gd name="connsiteY38" fmla="*/ 686954 h 718171"/>
              <a:gd name="connsiteX39" fmla="*/ 247692 w 1036572"/>
              <a:gd name="connsiteY39" fmla="*/ 655737 h 718171"/>
              <a:gd name="connsiteX40" fmla="*/ 139455 w 1036572"/>
              <a:gd name="connsiteY40" fmla="*/ 655737 h 718171"/>
              <a:gd name="connsiteX41" fmla="*/ 170672 w 1036572"/>
              <a:gd name="connsiteY41" fmla="*/ 686954 h 718171"/>
              <a:gd name="connsiteX42" fmla="*/ 139455 w 1036572"/>
              <a:gd name="connsiteY42" fmla="*/ 718171 h 718171"/>
              <a:gd name="connsiteX43" fmla="*/ 108238 w 1036572"/>
              <a:gd name="connsiteY43" fmla="*/ 686954 h 718171"/>
              <a:gd name="connsiteX44" fmla="*/ 139455 w 1036572"/>
              <a:gd name="connsiteY44" fmla="*/ 655737 h 718171"/>
              <a:gd name="connsiteX45" fmla="*/ 31217 w 1036572"/>
              <a:gd name="connsiteY45" fmla="*/ 655737 h 718171"/>
              <a:gd name="connsiteX46" fmla="*/ 62434 w 1036572"/>
              <a:gd name="connsiteY46" fmla="*/ 686954 h 718171"/>
              <a:gd name="connsiteX47" fmla="*/ 31217 w 1036572"/>
              <a:gd name="connsiteY47" fmla="*/ 718171 h 718171"/>
              <a:gd name="connsiteX48" fmla="*/ 0 w 1036572"/>
              <a:gd name="connsiteY48" fmla="*/ 686954 h 718171"/>
              <a:gd name="connsiteX49" fmla="*/ 31217 w 1036572"/>
              <a:gd name="connsiteY49" fmla="*/ 655737 h 718171"/>
              <a:gd name="connsiteX50" fmla="*/ 1005355 w 1036572"/>
              <a:gd name="connsiteY50" fmla="*/ 546448 h 718171"/>
              <a:gd name="connsiteX51" fmla="*/ 1036572 w 1036572"/>
              <a:gd name="connsiteY51" fmla="*/ 577665 h 718171"/>
              <a:gd name="connsiteX52" fmla="*/ 1005355 w 1036572"/>
              <a:gd name="connsiteY52" fmla="*/ 608882 h 718171"/>
              <a:gd name="connsiteX53" fmla="*/ 974138 w 1036572"/>
              <a:gd name="connsiteY53" fmla="*/ 577665 h 718171"/>
              <a:gd name="connsiteX54" fmla="*/ 1005355 w 1036572"/>
              <a:gd name="connsiteY54" fmla="*/ 546448 h 718171"/>
              <a:gd name="connsiteX55" fmla="*/ 897118 w 1036572"/>
              <a:gd name="connsiteY55" fmla="*/ 546448 h 718171"/>
              <a:gd name="connsiteX56" fmla="*/ 928335 w 1036572"/>
              <a:gd name="connsiteY56" fmla="*/ 577665 h 718171"/>
              <a:gd name="connsiteX57" fmla="*/ 897118 w 1036572"/>
              <a:gd name="connsiteY57" fmla="*/ 608882 h 718171"/>
              <a:gd name="connsiteX58" fmla="*/ 865901 w 1036572"/>
              <a:gd name="connsiteY58" fmla="*/ 577665 h 718171"/>
              <a:gd name="connsiteX59" fmla="*/ 897118 w 1036572"/>
              <a:gd name="connsiteY59" fmla="*/ 546448 h 718171"/>
              <a:gd name="connsiteX60" fmla="*/ 788880 w 1036572"/>
              <a:gd name="connsiteY60" fmla="*/ 546448 h 718171"/>
              <a:gd name="connsiteX61" fmla="*/ 820097 w 1036572"/>
              <a:gd name="connsiteY61" fmla="*/ 577665 h 718171"/>
              <a:gd name="connsiteX62" fmla="*/ 788880 w 1036572"/>
              <a:gd name="connsiteY62" fmla="*/ 608882 h 718171"/>
              <a:gd name="connsiteX63" fmla="*/ 757663 w 1036572"/>
              <a:gd name="connsiteY63" fmla="*/ 577665 h 718171"/>
              <a:gd name="connsiteX64" fmla="*/ 788880 w 1036572"/>
              <a:gd name="connsiteY64" fmla="*/ 546448 h 718171"/>
              <a:gd name="connsiteX65" fmla="*/ 680642 w 1036572"/>
              <a:gd name="connsiteY65" fmla="*/ 546448 h 718171"/>
              <a:gd name="connsiteX66" fmla="*/ 711859 w 1036572"/>
              <a:gd name="connsiteY66" fmla="*/ 577665 h 718171"/>
              <a:gd name="connsiteX67" fmla="*/ 680642 w 1036572"/>
              <a:gd name="connsiteY67" fmla="*/ 608882 h 718171"/>
              <a:gd name="connsiteX68" fmla="*/ 649425 w 1036572"/>
              <a:gd name="connsiteY68" fmla="*/ 577665 h 718171"/>
              <a:gd name="connsiteX69" fmla="*/ 680642 w 1036572"/>
              <a:gd name="connsiteY69" fmla="*/ 546448 h 718171"/>
              <a:gd name="connsiteX70" fmla="*/ 572405 w 1036572"/>
              <a:gd name="connsiteY70" fmla="*/ 546448 h 718171"/>
              <a:gd name="connsiteX71" fmla="*/ 603622 w 1036572"/>
              <a:gd name="connsiteY71" fmla="*/ 577665 h 718171"/>
              <a:gd name="connsiteX72" fmla="*/ 572405 w 1036572"/>
              <a:gd name="connsiteY72" fmla="*/ 608882 h 718171"/>
              <a:gd name="connsiteX73" fmla="*/ 541188 w 1036572"/>
              <a:gd name="connsiteY73" fmla="*/ 577665 h 718171"/>
              <a:gd name="connsiteX74" fmla="*/ 572405 w 1036572"/>
              <a:gd name="connsiteY74" fmla="*/ 546448 h 718171"/>
              <a:gd name="connsiteX75" fmla="*/ 464167 w 1036572"/>
              <a:gd name="connsiteY75" fmla="*/ 546448 h 718171"/>
              <a:gd name="connsiteX76" fmla="*/ 495384 w 1036572"/>
              <a:gd name="connsiteY76" fmla="*/ 577665 h 718171"/>
              <a:gd name="connsiteX77" fmla="*/ 464167 w 1036572"/>
              <a:gd name="connsiteY77" fmla="*/ 608882 h 718171"/>
              <a:gd name="connsiteX78" fmla="*/ 432950 w 1036572"/>
              <a:gd name="connsiteY78" fmla="*/ 577665 h 718171"/>
              <a:gd name="connsiteX79" fmla="*/ 464167 w 1036572"/>
              <a:gd name="connsiteY79" fmla="*/ 546448 h 718171"/>
              <a:gd name="connsiteX80" fmla="*/ 355930 w 1036572"/>
              <a:gd name="connsiteY80" fmla="*/ 546448 h 718171"/>
              <a:gd name="connsiteX81" fmla="*/ 387147 w 1036572"/>
              <a:gd name="connsiteY81" fmla="*/ 577665 h 718171"/>
              <a:gd name="connsiteX82" fmla="*/ 355930 w 1036572"/>
              <a:gd name="connsiteY82" fmla="*/ 608882 h 718171"/>
              <a:gd name="connsiteX83" fmla="*/ 324713 w 1036572"/>
              <a:gd name="connsiteY83" fmla="*/ 577665 h 718171"/>
              <a:gd name="connsiteX84" fmla="*/ 355930 w 1036572"/>
              <a:gd name="connsiteY84" fmla="*/ 546448 h 718171"/>
              <a:gd name="connsiteX85" fmla="*/ 247692 w 1036572"/>
              <a:gd name="connsiteY85" fmla="*/ 546448 h 718171"/>
              <a:gd name="connsiteX86" fmla="*/ 278909 w 1036572"/>
              <a:gd name="connsiteY86" fmla="*/ 577665 h 718171"/>
              <a:gd name="connsiteX87" fmla="*/ 247692 w 1036572"/>
              <a:gd name="connsiteY87" fmla="*/ 608882 h 718171"/>
              <a:gd name="connsiteX88" fmla="*/ 216475 w 1036572"/>
              <a:gd name="connsiteY88" fmla="*/ 577665 h 718171"/>
              <a:gd name="connsiteX89" fmla="*/ 247692 w 1036572"/>
              <a:gd name="connsiteY89" fmla="*/ 546448 h 718171"/>
              <a:gd name="connsiteX90" fmla="*/ 139455 w 1036572"/>
              <a:gd name="connsiteY90" fmla="*/ 546448 h 718171"/>
              <a:gd name="connsiteX91" fmla="*/ 170672 w 1036572"/>
              <a:gd name="connsiteY91" fmla="*/ 577665 h 718171"/>
              <a:gd name="connsiteX92" fmla="*/ 139455 w 1036572"/>
              <a:gd name="connsiteY92" fmla="*/ 608882 h 718171"/>
              <a:gd name="connsiteX93" fmla="*/ 108238 w 1036572"/>
              <a:gd name="connsiteY93" fmla="*/ 577665 h 718171"/>
              <a:gd name="connsiteX94" fmla="*/ 139455 w 1036572"/>
              <a:gd name="connsiteY94" fmla="*/ 546448 h 718171"/>
              <a:gd name="connsiteX95" fmla="*/ 31217 w 1036572"/>
              <a:gd name="connsiteY95" fmla="*/ 546448 h 718171"/>
              <a:gd name="connsiteX96" fmla="*/ 62434 w 1036572"/>
              <a:gd name="connsiteY96" fmla="*/ 577665 h 718171"/>
              <a:gd name="connsiteX97" fmla="*/ 31217 w 1036572"/>
              <a:gd name="connsiteY97" fmla="*/ 608882 h 718171"/>
              <a:gd name="connsiteX98" fmla="*/ 0 w 1036572"/>
              <a:gd name="connsiteY98" fmla="*/ 577665 h 718171"/>
              <a:gd name="connsiteX99" fmla="*/ 31217 w 1036572"/>
              <a:gd name="connsiteY99" fmla="*/ 546448 h 718171"/>
              <a:gd name="connsiteX100" fmla="*/ 1005355 w 1036572"/>
              <a:gd name="connsiteY100" fmla="*/ 437158 h 718171"/>
              <a:gd name="connsiteX101" fmla="*/ 1036572 w 1036572"/>
              <a:gd name="connsiteY101" fmla="*/ 468375 h 718171"/>
              <a:gd name="connsiteX102" fmla="*/ 1005355 w 1036572"/>
              <a:gd name="connsiteY102" fmla="*/ 499592 h 718171"/>
              <a:gd name="connsiteX103" fmla="*/ 974138 w 1036572"/>
              <a:gd name="connsiteY103" fmla="*/ 468375 h 718171"/>
              <a:gd name="connsiteX104" fmla="*/ 1005355 w 1036572"/>
              <a:gd name="connsiteY104" fmla="*/ 437158 h 718171"/>
              <a:gd name="connsiteX105" fmla="*/ 897118 w 1036572"/>
              <a:gd name="connsiteY105" fmla="*/ 437158 h 718171"/>
              <a:gd name="connsiteX106" fmla="*/ 928335 w 1036572"/>
              <a:gd name="connsiteY106" fmla="*/ 468375 h 718171"/>
              <a:gd name="connsiteX107" fmla="*/ 897118 w 1036572"/>
              <a:gd name="connsiteY107" fmla="*/ 499592 h 718171"/>
              <a:gd name="connsiteX108" fmla="*/ 865901 w 1036572"/>
              <a:gd name="connsiteY108" fmla="*/ 468375 h 718171"/>
              <a:gd name="connsiteX109" fmla="*/ 897118 w 1036572"/>
              <a:gd name="connsiteY109" fmla="*/ 437158 h 718171"/>
              <a:gd name="connsiteX110" fmla="*/ 788880 w 1036572"/>
              <a:gd name="connsiteY110" fmla="*/ 437158 h 718171"/>
              <a:gd name="connsiteX111" fmla="*/ 820097 w 1036572"/>
              <a:gd name="connsiteY111" fmla="*/ 468375 h 718171"/>
              <a:gd name="connsiteX112" fmla="*/ 788880 w 1036572"/>
              <a:gd name="connsiteY112" fmla="*/ 499592 h 718171"/>
              <a:gd name="connsiteX113" fmla="*/ 757663 w 1036572"/>
              <a:gd name="connsiteY113" fmla="*/ 468375 h 718171"/>
              <a:gd name="connsiteX114" fmla="*/ 788880 w 1036572"/>
              <a:gd name="connsiteY114" fmla="*/ 437158 h 718171"/>
              <a:gd name="connsiteX115" fmla="*/ 680642 w 1036572"/>
              <a:gd name="connsiteY115" fmla="*/ 437158 h 718171"/>
              <a:gd name="connsiteX116" fmla="*/ 711859 w 1036572"/>
              <a:gd name="connsiteY116" fmla="*/ 468375 h 718171"/>
              <a:gd name="connsiteX117" fmla="*/ 680642 w 1036572"/>
              <a:gd name="connsiteY117" fmla="*/ 499592 h 718171"/>
              <a:gd name="connsiteX118" fmla="*/ 649425 w 1036572"/>
              <a:gd name="connsiteY118" fmla="*/ 468375 h 718171"/>
              <a:gd name="connsiteX119" fmla="*/ 680642 w 1036572"/>
              <a:gd name="connsiteY119" fmla="*/ 437158 h 718171"/>
              <a:gd name="connsiteX120" fmla="*/ 572405 w 1036572"/>
              <a:gd name="connsiteY120" fmla="*/ 437158 h 718171"/>
              <a:gd name="connsiteX121" fmla="*/ 603622 w 1036572"/>
              <a:gd name="connsiteY121" fmla="*/ 468375 h 718171"/>
              <a:gd name="connsiteX122" fmla="*/ 572405 w 1036572"/>
              <a:gd name="connsiteY122" fmla="*/ 499592 h 718171"/>
              <a:gd name="connsiteX123" fmla="*/ 541188 w 1036572"/>
              <a:gd name="connsiteY123" fmla="*/ 468375 h 718171"/>
              <a:gd name="connsiteX124" fmla="*/ 572405 w 1036572"/>
              <a:gd name="connsiteY124" fmla="*/ 437158 h 718171"/>
              <a:gd name="connsiteX125" fmla="*/ 464167 w 1036572"/>
              <a:gd name="connsiteY125" fmla="*/ 437158 h 718171"/>
              <a:gd name="connsiteX126" fmla="*/ 495384 w 1036572"/>
              <a:gd name="connsiteY126" fmla="*/ 468375 h 718171"/>
              <a:gd name="connsiteX127" fmla="*/ 464167 w 1036572"/>
              <a:gd name="connsiteY127" fmla="*/ 499592 h 718171"/>
              <a:gd name="connsiteX128" fmla="*/ 432950 w 1036572"/>
              <a:gd name="connsiteY128" fmla="*/ 468375 h 718171"/>
              <a:gd name="connsiteX129" fmla="*/ 464167 w 1036572"/>
              <a:gd name="connsiteY129" fmla="*/ 437158 h 718171"/>
              <a:gd name="connsiteX130" fmla="*/ 355930 w 1036572"/>
              <a:gd name="connsiteY130" fmla="*/ 437158 h 718171"/>
              <a:gd name="connsiteX131" fmla="*/ 387147 w 1036572"/>
              <a:gd name="connsiteY131" fmla="*/ 468375 h 718171"/>
              <a:gd name="connsiteX132" fmla="*/ 355930 w 1036572"/>
              <a:gd name="connsiteY132" fmla="*/ 499592 h 718171"/>
              <a:gd name="connsiteX133" fmla="*/ 324713 w 1036572"/>
              <a:gd name="connsiteY133" fmla="*/ 468375 h 718171"/>
              <a:gd name="connsiteX134" fmla="*/ 355930 w 1036572"/>
              <a:gd name="connsiteY134" fmla="*/ 437158 h 718171"/>
              <a:gd name="connsiteX135" fmla="*/ 247692 w 1036572"/>
              <a:gd name="connsiteY135" fmla="*/ 437158 h 718171"/>
              <a:gd name="connsiteX136" fmla="*/ 278909 w 1036572"/>
              <a:gd name="connsiteY136" fmla="*/ 468375 h 718171"/>
              <a:gd name="connsiteX137" fmla="*/ 247692 w 1036572"/>
              <a:gd name="connsiteY137" fmla="*/ 499592 h 718171"/>
              <a:gd name="connsiteX138" fmla="*/ 216475 w 1036572"/>
              <a:gd name="connsiteY138" fmla="*/ 468375 h 718171"/>
              <a:gd name="connsiteX139" fmla="*/ 247692 w 1036572"/>
              <a:gd name="connsiteY139" fmla="*/ 437158 h 718171"/>
              <a:gd name="connsiteX140" fmla="*/ 139455 w 1036572"/>
              <a:gd name="connsiteY140" fmla="*/ 437158 h 718171"/>
              <a:gd name="connsiteX141" fmla="*/ 170672 w 1036572"/>
              <a:gd name="connsiteY141" fmla="*/ 468375 h 718171"/>
              <a:gd name="connsiteX142" fmla="*/ 139455 w 1036572"/>
              <a:gd name="connsiteY142" fmla="*/ 499592 h 718171"/>
              <a:gd name="connsiteX143" fmla="*/ 108238 w 1036572"/>
              <a:gd name="connsiteY143" fmla="*/ 468375 h 718171"/>
              <a:gd name="connsiteX144" fmla="*/ 139455 w 1036572"/>
              <a:gd name="connsiteY144" fmla="*/ 437158 h 718171"/>
              <a:gd name="connsiteX145" fmla="*/ 31217 w 1036572"/>
              <a:gd name="connsiteY145" fmla="*/ 437158 h 718171"/>
              <a:gd name="connsiteX146" fmla="*/ 62434 w 1036572"/>
              <a:gd name="connsiteY146" fmla="*/ 468375 h 718171"/>
              <a:gd name="connsiteX147" fmla="*/ 31217 w 1036572"/>
              <a:gd name="connsiteY147" fmla="*/ 499592 h 718171"/>
              <a:gd name="connsiteX148" fmla="*/ 0 w 1036572"/>
              <a:gd name="connsiteY148" fmla="*/ 468375 h 718171"/>
              <a:gd name="connsiteX149" fmla="*/ 31217 w 1036572"/>
              <a:gd name="connsiteY149" fmla="*/ 437158 h 718171"/>
              <a:gd name="connsiteX150" fmla="*/ 1005355 w 1036572"/>
              <a:gd name="connsiteY150" fmla="*/ 327869 h 718171"/>
              <a:gd name="connsiteX151" fmla="*/ 1036572 w 1036572"/>
              <a:gd name="connsiteY151" fmla="*/ 359086 h 718171"/>
              <a:gd name="connsiteX152" fmla="*/ 1005355 w 1036572"/>
              <a:gd name="connsiteY152" fmla="*/ 390303 h 718171"/>
              <a:gd name="connsiteX153" fmla="*/ 974138 w 1036572"/>
              <a:gd name="connsiteY153" fmla="*/ 359086 h 718171"/>
              <a:gd name="connsiteX154" fmla="*/ 1005355 w 1036572"/>
              <a:gd name="connsiteY154" fmla="*/ 327869 h 718171"/>
              <a:gd name="connsiteX155" fmla="*/ 897118 w 1036572"/>
              <a:gd name="connsiteY155" fmla="*/ 327869 h 718171"/>
              <a:gd name="connsiteX156" fmla="*/ 928335 w 1036572"/>
              <a:gd name="connsiteY156" fmla="*/ 359086 h 718171"/>
              <a:gd name="connsiteX157" fmla="*/ 897118 w 1036572"/>
              <a:gd name="connsiteY157" fmla="*/ 390303 h 718171"/>
              <a:gd name="connsiteX158" fmla="*/ 865901 w 1036572"/>
              <a:gd name="connsiteY158" fmla="*/ 359086 h 718171"/>
              <a:gd name="connsiteX159" fmla="*/ 897118 w 1036572"/>
              <a:gd name="connsiteY159" fmla="*/ 327869 h 718171"/>
              <a:gd name="connsiteX160" fmla="*/ 788880 w 1036572"/>
              <a:gd name="connsiteY160" fmla="*/ 327869 h 718171"/>
              <a:gd name="connsiteX161" fmla="*/ 820097 w 1036572"/>
              <a:gd name="connsiteY161" fmla="*/ 359086 h 718171"/>
              <a:gd name="connsiteX162" fmla="*/ 788880 w 1036572"/>
              <a:gd name="connsiteY162" fmla="*/ 390303 h 718171"/>
              <a:gd name="connsiteX163" fmla="*/ 757663 w 1036572"/>
              <a:gd name="connsiteY163" fmla="*/ 359086 h 718171"/>
              <a:gd name="connsiteX164" fmla="*/ 788880 w 1036572"/>
              <a:gd name="connsiteY164" fmla="*/ 327869 h 718171"/>
              <a:gd name="connsiteX165" fmla="*/ 680642 w 1036572"/>
              <a:gd name="connsiteY165" fmla="*/ 327869 h 718171"/>
              <a:gd name="connsiteX166" fmla="*/ 711859 w 1036572"/>
              <a:gd name="connsiteY166" fmla="*/ 359086 h 718171"/>
              <a:gd name="connsiteX167" fmla="*/ 680642 w 1036572"/>
              <a:gd name="connsiteY167" fmla="*/ 390303 h 718171"/>
              <a:gd name="connsiteX168" fmla="*/ 649425 w 1036572"/>
              <a:gd name="connsiteY168" fmla="*/ 359086 h 718171"/>
              <a:gd name="connsiteX169" fmla="*/ 680642 w 1036572"/>
              <a:gd name="connsiteY169" fmla="*/ 327869 h 718171"/>
              <a:gd name="connsiteX170" fmla="*/ 572405 w 1036572"/>
              <a:gd name="connsiteY170" fmla="*/ 327869 h 718171"/>
              <a:gd name="connsiteX171" fmla="*/ 603622 w 1036572"/>
              <a:gd name="connsiteY171" fmla="*/ 359086 h 718171"/>
              <a:gd name="connsiteX172" fmla="*/ 572405 w 1036572"/>
              <a:gd name="connsiteY172" fmla="*/ 390303 h 718171"/>
              <a:gd name="connsiteX173" fmla="*/ 541188 w 1036572"/>
              <a:gd name="connsiteY173" fmla="*/ 359086 h 718171"/>
              <a:gd name="connsiteX174" fmla="*/ 572405 w 1036572"/>
              <a:gd name="connsiteY174" fmla="*/ 327869 h 718171"/>
              <a:gd name="connsiteX175" fmla="*/ 464168 w 1036572"/>
              <a:gd name="connsiteY175" fmla="*/ 327869 h 718171"/>
              <a:gd name="connsiteX176" fmla="*/ 495385 w 1036572"/>
              <a:gd name="connsiteY176" fmla="*/ 359086 h 718171"/>
              <a:gd name="connsiteX177" fmla="*/ 464168 w 1036572"/>
              <a:gd name="connsiteY177" fmla="*/ 390303 h 718171"/>
              <a:gd name="connsiteX178" fmla="*/ 432951 w 1036572"/>
              <a:gd name="connsiteY178" fmla="*/ 359086 h 718171"/>
              <a:gd name="connsiteX179" fmla="*/ 464168 w 1036572"/>
              <a:gd name="connsiteY179" fmla="*/ 327869 h 718171"/>
              <a:gd name="connsiteX180" fmla="*/ 355931 w 1036572"/>
              <a:gd name="connsiteY180" fmla="*/ 327869 h 718171"/>
              <a:gd name="connsiteX181" fmla="*/ 387148 w 1036572"/>
              <a:gd name="connsiteY181" fmla="*/ 359086 h 718171"/>
              <a:gd name="connsiteX182" fmla="*/ 355931 w 1036572"/>
              <a:gd name="connsiteY182" fmla="*/ 390303 h 718171"/>
              <a:gd name="connsiteX183" fmla="*/ 324714 w 1036572"/>
              <a:gd name="connsiteY183" fmla="*/ 359086 h 718171"/>
              <a:gd name="connsiteX184" fmla="*/ 355931 w 1036572"/>
              <a:gd name="connsiteY184" fmla="*/ 327869 h 718171"/>
              <a:gd name="connsiteX185" fmla="*/ 247693 w 1036572"/>
              <a:gd name="connsiteY185" fmla="*/ 327869 h 718171"/>
              <a:gd name="connsiteX186" fmla="*/ 278910 w 1036572"/>
              <a:gd name="connsiteY186" fmla="*/ 359086 h 718171"/>
              <a:gd name="connsiteX187" fmla="*/ 247693 w 1036572"/>
              <a:gd name="connsiteY187" fmla="*/ 390303 h 718171"/>
              <a:gd name="connsiteX188" fmla="*/ 216476 w 1036572"/>
              <a:gd name="connsiteY188" fmla="*/ 359086 h 718171"/>
              <a:gd name="connsiteX189" fmla="*/ 247693 w 1036572"/>
              <a:gd name="connsiteY189" fmla="*/ 327869 h 718171"/>
              <a:gd name="connsiteX190" fmla="*/ 139456 w 1036572"/>
              <a:gd name="connsiteY190" fmla="*/ 327869 h 718171"/>
              <a:gd name="connsiteX191" fmla="*/ 170673 w 1036572"/>
              <a:gd name="connsiteY191" fmla="*/ 359086 h 718171"/>
              <a:gd name="connsiteX192" fmla="*/ 139456 w 1036572"/>
              <a:gd name="connsiteY192" fmla="*/ 390303 h 718171"/>
              <a:gd name="connsiteX193" fmla="*/ 108239 w 1036572"/>
              <a:gd name="connsiteY193" fmla="*/ 359086 h 718171"/>
              <a:gd name="connsiteX194" fmla="*/ 139456 w 1036572"/>
              <a:gd name="connsiteY194" fmla="*/ 327869 h 718171"/>
              <a:gd name="connsiteX195" fmla="*/ 31218 w 1036572"/>
              <a:gd name="connsiteY195" fmla="*/ 327869 h 718171"/>
              <a:gd name="connsiteX196" fmla="*/ 62435 w 1036572"/>
              <a:gd name="connsiteY196" fmla="*/ 359086 h 718171"/>
              <a:gd name="connsiteX197" fmla="*/ 31218 w 1036572"/>
              <a:gd name="connsiteY197" fmla="*/ 390303 h 718171"/>
              <a:gd name="connsiteX198" fmla="*/ 1 w 1036572"/>
              <a:gd name="connsiteY198" fmla="*/ 359086 h 718171"/>
              <a:gd name="connsiteX199" fmla="*/ 31218 w 1036572"/>
              <a:gd name="connsiteY199" fmla="*/ 327869 h 718171"/>
              <a:gd name="connsiteX200" fmla="*/ 1005355 w 1036572"/>
              <a:gd name="connsiteY200" fmla="*/ 218579 h 718171"/>
              <a:gd name="connsiteX201" fmla="*/ 1036572 w 1036572"/>
              <a:gd name="connsiteY201" fmla="*/ 249796 h 718171"/>
              <a:gd name="connsiteX202" fmla="*/ 1005355 w 1036572"/>
              <a:gd name="connsiteY202" fmla="*/ 281013 h 718171"/>
              <a:gd name="connsiteX203" fmla="*/ 974138 w 1036572"/>
              <a:gd name="connsiteY203" fmla="*/ 249796 h 718171"/>
              <a:gd name="connsiteX204" fmla="*/ 1005355 w 1036572"/>
              <a:gd name="connsiteY204" fmla="*/ 218579 h 718171"/>
              <a:gd name="connsiteX205" fmla="*/ 897118 w 1036572"/>
              <a:gd name="connsiteY205" fmla="*/ 218579 h 718171"/>
              <a:gd name="connsiteX206" fmla="*/ 928335 w 1036572"/>
              <a:gd name="connsiteY206" fmla="*/ 249796 h 718171"/>
              <a:gd name="connsiteX207" fmla="*/ 897118 w 1036572"/>
              <a:gd name="connsiteY207" fmla="*/ 281013 h 718171"/>
              <a:gd name="connsiteX208" fmla="*/ 865901 w 1036572"/>
              <a:gd name="connsiteY208" fmla="*/ 249796 h 718171"/>
              <a:gd name="connsiteX209" fmla="*/ 897118 w 1036572"/>
              <a:gd name="connsiteY209" fmla="*/ 218579 h 718171"/>
              <a:gd name="connsiteX210" fmla="*/ 788880 w 1036572"/>
              <a:gd name="connsiteY210" fmla="*/ 218579 h 718171"/>
              <a:gd name="connsiteX211" fmla="*/ 820097 w 1036572"/>
              <a:gd name="connsiteY211" fmla="*/ 249796 h 718171"/>
              <a:gd name="connsiteX212" fmla="*/ 788880 w 1036572"/>
              <a:gd name="connsiteY212" fmla="*/ 281013 h 718171"/>
              <a:gd name="connsiteX213" fmla="*/ 757663 w 1036572"/>
              <a:gd name="connsiteY213" fmla="*/ 249796 h 718171"/>
              <a:gd name="connsiteX214" fmla="*/ 788880 w 1036572"/>
              <a:gd name="connsiteY214" fmla="*/ 218579 h 718171"/>
              <a:gd name="connsiteX215" fmla="*/ 680642 w 1036572"/>
              <a:gd name="connsiteY215" fmla="*/ 218579 h 718171"/>
              <a:gd name="connsiteX216" fmla="*/ 711859 w 1036572"/>
              <a:gd name="connsiteY216" fmla="*/ 249796 h 718171"/>
              <a:gd name="connsiteX217" fmla="*/ 680642 w 1036572"/>
              <a:gd name="connsiteY217" fmla="*/ 281013 h 718171"/>
              <a:gd name="connsiteX218" fmla="*/ 649425 w 1036572"/>
              <a:gd name="connsiteY218" fmla="*/ 249796 h 718171"/>
              <a:gd name="connsiteX219" fmla="*/ 680642 w 1036572"/>
              <a:gd name="connsiteY219" fmla="*/ 218579 h 718171"/>
              <a:gd name="connsiteX220" fmla="*/ 572405 w 1036572"/>
              <a:gd name="connsiteY220" fmla="*/ 218579 h 718171"/>
              <a:gd name="connsiteX221" fmla="*/ 603622 w 1036572"/>
              <a:gd name="connsiteY221" fmla="*/ 249796 h 718171"/>
              <a:gd name="connsiteX222" fmla="*/ 572405 w 1036572"/>
              <a:gd name="connsiteY222" fmla="*/ 281013 h 718171"/>
              <a:gd name="connsiteX223" fmla="*/ 541188 w 1036572"/>
              <a:gd name="connsiteY223" fmla="*/ 249796 h 718171"/>
              <a:gd name="connsiteX224" fmla="*/ 572405 w 1036572"/>
              <a:gd name="connsiteY224" fmla="*/ 218579 h 718171"/>
              <a:gd name="connsiteX225" fmla="*/ 464168 w 1036572"/>
              <a:gd name="connsiteY225" fmla="*/ 218579 h 718171"/>
              <a:gd name="connsiteX226" fmla="*/ 495385 w 1036572"/>
              <a:gd name="connsiteY226" fmla="*/ 249796 h 718171"/>
              <a:gd name="connsiteX227" fmla="*/ 464168 w 1036572"/>
              <a:gd name="connsiteY227" fmla="*/ 281013 h 718171"/>
              <a:gd name="connsiteX228" fmla="*/ 432951 w 1036572"/>
              <a:gd name="connsiteY228" fmla="*/ 249796 h 718171"/>
              <a:gd name="connsiteX229" fmla="*/ 464168 w 1036572"/>
              <a:gd name="connsiteY229" fmla="*/ 218579 h 718171"/>
              <a:gd name="connsiteX230" fmla="*/ 355931 w 1036572"/>
              <a:gd name="connsiteY230" fmla="*/ 218579 h 718171"/>
              <a:gd name="connsiteX231" fmla="*/ 387148 w 1036572"/>
              <a:gd name="connsiteY231" fmla="*/ 249796 h 718171"/>
              <a:gd name="connsiteX232" fmla="*/ 355931 w 1036572"/>
              <a:gd name="connsiteY232" fmla="*/ 281013 h 718171"/>
              <a:gd name="connsiteX233" fmla="*/ 324714 w 1036572"/>
              <a:gd name="connsiteY233" fmla="*/ 249796 h 718171"/>
              <a:gd name="connsiteX234" fmla="*/ 355931 w 1036572"/>
              <a:gd name="connsiteY234" fmla="*/ 218579 h 718171"/>
              <a:gd name="connsiteX235" fmla="*/ 247693 w 1036572"/>
              <a:gd name="connsiteY235" fmla="*/ 218579 h 718171"/>
              <a:gd name="connsiteX236" fmla="*/ 278910 w 1036572"/>
              <a:gd name="connsiteY236" fmla="*/ 249796 h 718171"/>
              <a:gd name="connsiteX237" fmla="*/ 247693 w 1036572"/>
              <a:gd name="connsiteY237" fmla="*/ 281013 h 718171"/>
              <a:gd name="connsiteX238" fmla="*/ 216476 w 1036572"/>
              <a:gd name="connsiteY238" fmla="*/ 249796 h 718171"/>
              <a:gd name="connsiteX239" fmla="*/ 247693 w 1036572"/>
              <a:gd name="connsiteY239" fmla="*/ 218579 h 718171"/>
              <a:gd name="connsiteX240" fmla="*/ 139456 w 1036572"/>
              <a:gd name="connsiteY240" fmla="*/ 218579 h 718171"/>
              <a:gd name="connsiteX241" fmla="*/ 170673 w 1036572"/>
              <a:gd name="connsiteY241" fmla="*/ 249796 h 718171"/>
              <a:gd name="connsiteX242" fmla="*/ 139456 w 1036572"/>
              <a:gd name="connsiteY242" fmla="*/ 281013 h 718171"/>
              <a:gd name="connsiteX243" fmla="*/ 108239 w 1036572"/>
              <a:gd name="connsiteY243" fmla="*/ 249796 h 718171"/>
              <a:gd name="connsiteX244" fmla="*/ 139456 w 1036572"/>
              <a:gd name="connsiteY244" fmla="*/ 218579 h 718171"/>
              <a:gd name="connsiteX245" fmla="*/ 31218 w 1036572"/>
              <a:gd name="connsiteY245" fmla="*/ 218579 h 718171"/>
              <a:gd name="connsiteX246" fmla="*/ 62435 w 1036572"/>
              <a:gd name="connsiteY246" fmla="*/ 249796 h 718171"/>
              <a:gd name="connsiteX247" fmla="*/ 31218 w 1036572"/>
              <a:gd name="connsiteY247" fmla="*/ 281013 h 718171"/>
              <a:gd name="connsiteX248" fmla="*/ 1 w 1036572"/>
              <a:gd name="connsiteY248" fmla="*/ 249796 h 718171"/>
              <a:gd name="connsiteX249" fmla="*/ 31218 w 1036572"/>
              <a:gd name="connsiteY249" fmla="*/ 218579 h 718171"/>
              <a:gd name="connsiteX250" fmla="*/ 1005355 w 1036572"/>
              <a:gd name="connsiteY250" fmla="*/ 109290 h 718171"/>
              <a:gd name="connsiteX251" fmla="*/ 1036572 w 1036572"/>
              <a:gd name="connsiteY251" fmla="*/ 140507 h 718171"/>
              <a:gd name="connsiteX252" fmla="*/ 1005355 w 1036572"/>
              <a:gd name="connsiteY252" fmla="*/ 171724 h 718171"/>
              <a:gd name="connsiteX253" fmla="*/ 974138 w 1036572"/>
              <a:gd name="connsiteY253" fmla="*/ 140507 h 718171"/>
              <a:gd name="connsiteX254" fmla="*/ 1005355 w 1036572"/>
              <a:gd name="connsiteY254" fmla="*/ 109290 h 718171"/>
              <a:gd name="connsiteX255" fmla="*/ 897118 w 1036572"/>
              <a:gd name="connsiteY255" fmla="*/ 109290 h 718171"/>
              <a:gd name="connsiteX256" fmla="*/ 928335 w 1036572"/>
              <a:gd name="connsiteY256" fmla="*/ 140507 h 718171"/>
              <a:gd name="connsiteX257" fmla="*/ 897118 w 1036572"/>
              <a:gd name="connsiteY257" fmla="*/ 171724 h 718171"/>
              <a:gd name="connsiteX258" fmla="*/ 865901 w 1036572"/>
              <a:gd name="connsiteY258" fmla="*/ 140507 h 718171"/>
              <a:gd name="connsiteX259" fmla="*/ 897118 w 1036572"/>
              <a:gd name="connsiteY259" fmla="*/ 109290 h 718171"/>
              <a:gd name="connsiteX260" fmla="*/ 788880 w 1036572"/>
              <a:gd name="connsiteY260" fmla="*/ 109290 h 718171"/>
              <a:gd name="connsiteX261" fmla="*/ 820097 w 1036572"/>
              <a:gd name="connsiteY261" fmla="*/ 140507 h 718171"/>
              <a:gd name="connsiteX262" fmla="*/ 788880 w 1036572"/>
              <a:gd name="connsiteY262" fmla="*/ 171724 h 718171"/>
              <a:gd name="connsiteX263" fmla="*/ 757663 w 1036572"/>
              <a:gd name="connsiteY263" fmla="*/ 140507 h 718171"/>
              <a:gd name="connsiteX264" fmla="*/ 788880 w 1036572"/>
              <a:gd name="connsiteY264" fmla="*/ 109290 h 718171"/>
              <a:gd name="connsiteX265" fmla="*/ 680642 w 1036572"/>
              <a:gd name="connsiteY265" fmla="*/ 109290 h 718171"/>
              <a:gd name="connsiteX266" fmla="*/ 711859 w 1036572"/>
              <a:gd name="connsiteY266" fmla="*/ 140507 h 718171"/>
              <a:gd name="connsiteX267" fmla="*/ 680642 w 1036572"/>
              <a:gd name="connsiteY267" fmla="*/ 171724 h 718171"/>
              <a:gd name="connsiteX268" fmla="*/ 649425 w 1036572"/>
              <a:gd name="connsiteY268" fmla="*/ 140507 h 718171"/>
              <a:gd name="connsiteX269" fmla="*/ 680642 w 1036572"/>
              <a:gd name="connsiteY269" fmla="*/ 109290 h 718171"/>
              <a:gd name="connsiteX270" fmla="*/ 572405 w 1036572"/>
              <a:gd name="connsiteY270" fmla="*/ 109290 h 718171"/>
              <a:gd name="connsiteX271" fmla="*/ 603622 w 1036572"/>
              <a:gd name="connsiteY271" fmla="*/ 140507 h 718171"/>
              <a:gd name="connsiteX272" fmla="*/ 572405 w 1036572"/>
              <a:gd name="connsiteY272" fmla="*/ 171724 h 718171"/>
              <a:gd name="connsiteX273" fmla="*/ 541188 w 1036572"/>
              <a:gd name="connsiteY273" fmla="*/ 140507 h 718171"/>
              <a:gd name="connsiteX274" fmla="*/ 572405 w 1036572"/>
              <a:gd name="connsiteY274" fmla="*/ 109290 h 718171"/>
              <a:gd name="connsiteX275" fmla="*/ 464168 w 1036572"/>
              <a:gd name="connsiteY275" fmla="*/ 109290 h 718171"/>
              <a:gd name="connsiteX276" fmla="*/ 495385 w 1036572"/>
              <a:gd name="connsiteY276" fmla="*/ 140507 h 718171"/>
              <a:gd name="connsiteX277" fmla="*/ 464168 w 1036572"/>
              <a:gd name="connsiteY277" fmla="*/ 171724 h 718171"/>
              <a:gd name="connsiteX278" fmla="*/ 432951 w 1036572"/>
              <a:gd name="connsiteY278" fmla="*/ 140507 h 718171"/>
              <a:gd name="connsiteX279" fmla="*/ 464168 w 1036572"/>
              <a:gd name="connsiteY279" fmla="*/ 109290 h 718171"/>
              <a:gd name="connsiteX280" fmla="*/ 355931 w 1036572"/>
              <a:gd name="connsiteY280" fmla="*/ 109290 h 718171"/>
              <a:gd name="connsiteX281" fmla="*/ 387148 w 1036572"/>
              <a:gd name="connsiteY281" fmla="*/ 140507 h 718171"/>
              <a:gd name="connsiteX282" fmla="*/ 355931 w 1036572"/>
              <a:gd name="connsiteY282" fmla="*/ 171724 h 718171"/>
              <a:gd name="connsiteX283" fmla="*/ 324714 w 1036572"/>
              <a:gd name="connsiteY283" fmla="*/ 140507 h 718171"/>
              <a:gd name="connsiteX284" fmla="*/ 355931 w 1036572"/>
              <a:gd name="connsiteY284" fmla="*/ 109290 h 718171"/>
              <a:gd name="connsiteX285" fmla="*/ 247693 w 1036572"/>
              <a:gd name="connsiteY285" fmla="*/ 109290 h 718171"/>
              <a:gd name="connsiteX286" fmla="*/ 278910 w 1036572"/>
              <a:gd name="connsiteY286" fmla="*/ 140507 h 718171"/>
              <a:gd name="connsiteX287" fmla="*/ 247693 w 1036572"/>
              <a:gd name="connsiteY287" fmla="*/ 171724 h 718171"/>
              <a:gd name="connsiteX288" fmla="*/ 216476 w 1036572"/>
              <a:gd name="connsiteY288" fmla="*/ 140507 h 718171"/>
              <a:gd name="connsiteX289" fmla="*/ 247693 w 1036572"/>
              <a:gd name="connsiteY289" fmla="*/ 109290 h 718171"/>
              <a:gd name="connsiteX290" fmla="*/ 139456 w 1036572"/>
              <a:gd name="connsiteY290" fmla="*/ 109290 h 718171"/>
              <a:gd name="connsiteX291" fmla="*/ 170673 w 1036572"/>
              <a:gd name="connsiteY291" fmla="*/ 140507 h 718171"/>
              <a:gd name="connsiteX292" fmla="*/ 139456 w 1036572"/>
              <a:gd name="connsiteY292" fmla="*/ 171724 h 718171"/>
              <a:gd name="connsiteX293" fmla="*/ 108239 w 1036572"/>
              <a:gd name="connsiteY293" fmla="*/ 140507 h 718171"/>
              <a:gd name="connsiteX294" fmla="*/ 139456 w 1036572"/>
              <a:gd name="connsiteY294" fmla="*/ 109290 h 718171"/>
              <a:gd name="connsiteX295" fmla="*/ 31218 w 1036572"/>
              <a:gd name="connsiteY295" fmla="*/ 109290 h 718171"/>
              <a:gd name="connsiteX296" fmla="*/ 62435 w 1036572"/>
              <a:gd name="connsiteY296" fmla="*/ 140507 h 718171"/>
              <a:gd name="connsiteX297" fmla="*/ 31218 w 1036572"/>
              <a:gd name="connsiteY297" fmla="*/ 171724 h 718171"/>
              <a:gd name="connsiteX298" fmla="*/ 1 w 1036572"/>
              <a:gd name="connsiteY298" fmla="*/ 140507 h 718171"/>
              <a:gd name="connsiteX299" fmla="*/ 31218 w 1036572"/>
              <a:gd name="connsiteY299" fmla="*/ 109290 h 718171"/>
              <a:gd name="connsiteX300" fmla="*/ 355931 w 1036572"/>
              <a:gd name="connsiteY300" fmla="*/ 0 h 718171"/>
              <a:gd name="connsiteX301" fmla="*/ 387148 w 1036572"/>
              <a:gd name="connsiteY301" fmla="*/ 31217 h 718171"/>
              <a:gd name="connsiteX302" fmla="*/ 355931 w 1036572"/>
              <a:gd name="connsiteY302" fmla="*/ 62434 h 718171"/>
              <a:gd name="connsiteX303" fmla="*/ 324714 w 1036572"/>
              <a:gd name="connsiteY303" fmla="*/ 31217 h 718171"/>
              <a:gd name="connsiteX304" fmla="*/ 355931 w 1036572"/>
              <a:gd name="connsiteY304" fmla="*/ 0 h 718171"/>
              <a:gd name="connsiteX305" fmla="*/ 247693 w 1036572"/>
              <a:gd name="connsiteY305" fmla="*/ 0 h 718171"/>
              <a:gd name="connsiteX306" fmla="*/ 278910 w 1036572"/>
              <a:gd name="connsiteY306" fmla="*/ 31217 h 718171"/>
              <a:gd name="connsiteX307" fmla="*/ 247693 w 1036572"/>
              <a:gd name="connsiteY307" fmla="*/ 62434 h 718171"/>
              <a:gd name="connsiteX308" fmla="*/ 216476 w 1036572"/>
              <a:gd name="connsiteY308" fmla="*/ 31217 h 718171"/>
              <a:gd name="connsiteX309" fmla="*/ 247693 w 1036572"/>
              <a:gd name="connsiteY309" fmla="*/ 0 h 718171"/>
              <a:gd name="connsiteX310" fmla="*/ 139456 w 1036572"/>
              <a:gd name="connsiteY310" fmla="*/ 0 h 718171"/>
              <a:gd name="connsiteX311" fmla="*/ 170673 w 1036572"/>
              <a:gd name="connsiteY311" fmla="*/ 31217 h 718171"/>
              <a:gd name="connsiteX312" fmla="*/ 139456 w 1036572"/>
              <a:gd name="connsiteY312" fmla="*/ 62434 h 718171"/>
              <a:gd name="connsiteX313" fmla="*/ 108239 w 1036572"/>
              <a:gd name="connsiteY313" fmla="*/ 31217 h 718171"/>
              <a:gd name="connsiteX314" fmla="*/ 139456 w 1036572"/>
              <a:gd name="connsiteY314" fmla="*/ 0 h 718171"/>
              <a:gd name="connsiteX315" fmla="*/ 31218 w 1036572"/>
              <a:gd name="connsiteY315" fmla="*/ 0 h 718171"/>
              <a:gd name="connsiteX316" fmla="*/ 62435 w 1036572"/>
              <a:gd name="connsiteY316" fmla="*/ 31217 h 718171"/>
              <a:gd name="connsiteX317" fmla="*/ 31218 w 1036572"/>
              <a:gd name="connsiteY317" fmla="*/ 62434 h 718171"/>
              <a:gd name="connsiteX318" fmla="*/ 1 w 1036572"/>
              <a:gd name="connsiteY318" fmla="*/ 31217 h 718171"/>
              <a:gd name="connsiteX319" fmla="*/ 31218 w 1036572"/>
              <a:gd name="connsiteY319" fmla="*/ 0 h 718171"/>
              <a:gd name="connsiteX320" fmla="*/ 1005355 w 1036572"/>
              <a:gd name="connsiteY320" fmla="*/ 0 h 718171"/>
              <a:gd name="connsiteX321" fmla="*/ 1036572 w 1036572"/>
              <a:gd name="connsiteY321" fmla="*/ 31217 h 718171"/>
              <a:gd name="connsiteX322" fmla="*/ 1005355 w 1036572"/>
              <a:gd name="connsiteY322" fmla="*/ 62434 h 718171"/>
              <a:gd name="connsiteX323" fmla="*/ 974138 w 1036572"/>
              <a:gd name="connsiteY323" fmla="*/ 31217 h 718171"/>
              <a:gd name="connsiteX324" fmla="*/ 1005355 w 1036572"/>
              <a:gd name="connsiteY324" fmla="*/ 0 h 718171"/>
              <a:gd name="connsiteX325" fmla="*/ 897118 w 1036572"/>
              <a:gd name="connsiteY325" fmla="*/ 0 h 718171"/>
              <a:gd name="connsiteX326" fmla="*/ 928335 w 1036572"/>
              <a:gd name="connsiteY326" fmla="*/ 31217 h 718171"/>
              <a:gd name="connsiteX327" fmla="*/ 897118 w 1036572"/>
              <a:gd name="connsiteY327" fmla="*/ 62434 h 718171"/>
              <a:gd name="connsiteX328" fmla="*/ 865901 w 1036572"/>
              <a:gd name="connsiteY328" fmla="*/ 31217 h 718171"/>
              <a:gd name="connsiteX329" fmla="*/ 897118 w 1036572"/>
              <a:gd name="connsiteY329" fmla="*/ 0 h 718171"/>
              <a:gd name="connsiteX330" fmla="*/ 788880 w 1036572"/>
              <a:gd name="connsiteY330" fmla="*/ 0 h 718171"/>
              <a:gd name="connsiteX331" fmla="*/ 820097 w 1036572"/>
              <a:gd name="connsiteY331" fmla="*/ 31217 h 718171"/>
              <a:gd name="connsiteX332" fmla="*/ 788880 w 1036572"/>
              <a:gd name="connsiteY332" fmla="*/ 62434 h 718171"/>
              <a:gd name="connsiteX333" fmla="*/ 757663 w 1036572"/>
              <a:gd name="connsiteY333" fmla="*/ 31217 h 718171"/>
              <a:gd name="connsiteX334" fmla="*/ 788880 w 1036572"/>
              <a:gd name="connsiteY334" fmla="*/ 0 h 718171"/>
              <a:gd name="connsiteX335" fmla="*/ 680642 w 1036572"/>
              <a:gd name="connsiteY335" fmla="*/ 0 h 718171"/>
              <a:gd name="connsiteX336" fmla="*/ 711859 w 1036572"/>
              <a:gd name="connsiteY336" fmla="*/ 31217 h 718171"/>
              <a:gd name="connsiteX337" fmla="*/ 680642 w 1036572"/>
              <a:gd name="connsiteY337" fmla="*/ 62434 h 718171"/>
              <a:gd name="connsiteX338" fmla="*/ 649425 w 1036572"/>
              <a:gd name="connsiteY338" fmla="*/ 31217 h 718171"/>
              <a:gd name="connsiteX339" fmla="*/ 680642 w 1036572"/>
              <a:gd name="connsiteY339" fmla="*/ 0 h 718171"/>
              <a:gd name="connsiteX340" fmla="*/ 572405 w 1036572"/>
              <a:gd name="connsiteY340" fmla="*/ 0 h 718171"/>
              <a:gd name="connsiteX341" fmla="*/ 603622 w 1036572"/>
              <a:gd name="connsiteY341" fmla="*/ 31217 h 718171"/>
              <a:gd name="connsiteX342" fmla="*/ 572405 w 1036572"/>
              <a:gd name="connsiteY342" fmla="*/ 62434 h 718171"/>
              <a:gd name="connsiteX343" fmla="*/ 541188 w 1036572"/>
              <a:gd name="connsiteY343" fmla="*/ 31217 h 718171"/>
              <a:gd name="connsiteX344" fmla="*/ 572405 w 1036572"/>
              <a:gd name="connsiteY344" fmla="*/ 0 h 718171"/>
              <a:gd name="connsiteX345" fmla="*/ 464168 w 1036572"/>
              <a:gd name="connsiteY345" fmla="*/ 0 h 718171"/>
              <a:gd name="connsiteX346" fmla="*/ 495385 w 1036572"/>
              <a:gd name="connsiteY346" fmla="*/ 31217 h 718171"/>
              <a:gd name="connsiteX347" fmla="*/ 464168 w 1036572"/>
              <a:gd name="connsiteY347" fmla="*/ 62434 h 718171"/>
              <a:gd name="connsiteX348" fmla="*/ 432951 w 1036572"/>
              <a:gd name="connsiteY348" fmla="*/ 31217 h 718171"/>
              <a:gd name="connsiteX349" fmla="*/ 464168 w 1036572"/>
              <a:gd name="connsiteY349" fmla="*/ 0 h 71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</a:cxnLst>
            <a:rect l="l" t="t" r="r" b="b"/>
            <a:pathLst>
              <a:path w="1036572" h="718171">
                <a:moveTo>
                  <a:pt x="1005355" y="655737"/>
                </a:moveTo>
                <a:cubicBezTo>
                  <a:pt x="1022596" y="655737"/>
                  <a:pt x="1036572" y="669713"/>
                  <a:pt x="1036572" y="686954"/>
                </a:cubicBezTo>
                <a:cubicBezTo>
                  <a:pt x="1036572" y="704195"/>
                  <a:pt x="1022596" y="718171"/>
                  <a:pt x="1005355" y="718171"/>
                </a:cubicBezTo>
                <a:cubicBezTo>
                  <a:pt x="988114" y="718171"/>
                  <a:pt x="974138" y="704195"/>
                  <a:pt x="974138" y="686954"/>
                </a:cubicBezTo>
                <a:cubicBezTo>
                  <a:pt x="974138" y="669713"/>
                  <a:pt x="988114" y="655737"/>
                  <a:pt x="1005355" y="655737"/>
                </a:cubicBezTo>
                <a:close/>
                <a:moveTo>
                  <a:pt x="897118" y="655737"/>
                </a:moveTo>
                <a:cubicBezTo>
                  <a:pt x="914359" y="655737"/>
                  <a:pt x="928335" y="669713"/>
                  <a:pt x="928335" y="686954"/>
                </a:cubicBezTo>
                <a:cubicBezTo>
                  <a:pt x="928335" y="704195"/>
                  <a:pt x="914359" y="718171"/>
                  <a:pt x="897118" y="718171"/>
                </a:cubicBezTo>
                <a:cubicBezTo>
                  <a:pt x="879877" y="718171"/>
                  <a:pt x="865901" y="704195"/>
                  <a:pt x="865901" y="686954"/>
                </a:cubicBezTo>
                <a:cubicBezTo>
                  <a:pt x="865901" y="669713"/>
                  <a:pt x="879877" y="655737"/>
                  <a:pt x="897118" y="655737"/>
                </a:cubicBezTo>
                <a:close/>
                <a:moveTo>
                  <a:pt x="788880" y="655737"/>
                </a:moveTo>
                <a:cubicBezTo>
                  <a:pt x="806121" y="655737"/>
                  <a:pt x="820097" y="669713"/>
                  <a:pt x="820097" y="686954"/>
                </a:cubicBezTo>
                <a:cubicBezTo>
                  <a:pt x="820097" y="704195"/>
                  <a:pt x="806121" y="718171"/>
                  <a:pt x="788880" y="718171"/>
                </a:cubicBezTo>
                <a:cubicBezTo>
                  <a:pt x="771639" y="718171"/>
                  <a:pt x="757663" y="704195"/>
                  <a:pt x="757663" y="686954"/>
                </a:cubicBezTo>
                <a:cubicBezTo>
                  <a:pt x="757663" y="669713"/>
                  <a:pt x="771639" y="655737"/>
                  <a:pt x="788880" y="655737"/>
                </a:cubicBezTo>
                <a:close/>
                <a:moveTo>
                  <a:pt x="680642" y="655737"/>
                </a:moveTo>
                <a:cubicBezTo>
                  <a:pt x="697883" y="655737"/>
                  <a:pt x="711859" y="669713"/>
                  <a:pt x="711859" y="686954"/>
                </a:cubicBezTo>
                <a:cubicBezTo>
                  <a:pt x="711859" y="704195"/>
                  <a:pt x="697883" y="718171"/>
                  <a:pt x="680642" y="718171"/>
                </a:cubicBezTo>
                <a:cubicBezTo>
                  <a:pt x="663401" y="718171"/>
                  <a:pt x="649425" y="704195"/>
                  <a:pt x="649425" y="686954"/>
                </a:cubicBezTo>
                <a:cubicBezTo>
                  <a:pt x="649425" y="669713"/>
                  <a:pt x="663401" y="655737"/>
                  <a:pt x="680642" y="655737"/>
                </a:cubicBezTo>
                <a:close/>
                <a:moveTo>
                  <a:pt x="572405" y="655737"/>
                </a:moveTo>
                <a:cubicBezTo>
                  <a:pt x="589646" y="655737"/>
                  <a:pt x="603622" y="669713"/>
                  <a:pt x="603622" y="686954"/>
                </a:cubicBezTo>
                <a:cubicBezTo>
                  <a:pt x="603622" y="704195"/>
                  <a:pt x="589646" y="718171"/>
                  <a:pt x="572405" y="718171"/>
                </a:cubicBezTo>
                <a:cubicBezTo>
                  <a:pt x="555164" y="718171"/>
                  <a:pt x="541188" y="704195"/>
                  <a:pt x="541188" y="686954"/>
                </a:cubicBezTo>
                <a:cubicBezTo>
                  <a:pt x="541188" y="669713"/>
                  <a:pt x="555164" y="655737"/>
                  <a:pt x="572405" y="655737"/>
                </a:cubicBezTo>
                <a:close/>
                <a:moveTo>
                  <a:pt x="464167" y="655737"/>
                </a:moveTo>
                <a:cubicBezTo>
                  <a:pt x="481408" y="655737"/>
                  <a:pt x="495384" y="669713"/>
                  <a:pt x="495384" y="686954"/>
                </a:cubicBezTo>
                <a:cubicBezTo>
                  <a:pt x="495384" y="704195"/>
                  <a:pt x="481408" y="718171"/>
                  <a:pt x="464167" y="718171"/>
                </a:cubicBezTo>
                <a:cubicBezTo>
                  <a:pt x="446926" y="718171"/>
                  <a:pt x="432950" y="704195"/>
                  <a:pt x="432950" y="686954"/>
                </a:cubicBezTo>
                <a:cubicBezTo>
                  <a:pt x="432950" y="669713"/>
                  <a:pt x="446926" y="655737"/>
                  <a:pt x="464167" y="655737"/>
                </a:cubicBezTo>
                <a:close/>
                <a:moveTo>
                  <a:pt x="355930" y="655737"/>
                </a:moveTo>
                <a:cubicBezTo>
                  <a:pt x="373171" y="655737"/>
                  <a:pt x="387147" y="669713"/>
                  <a:pt x="387147" y="686954"/>
                </a:cubicBezTo>
                <a:cubicBezTo>
                  <a:pt x="387147" y="704195"/>
                  <a:pt x="373171" y="718171"/>
                  <a:pt x="355930" y="718171"/>
                </a:cubicBezTo>
                <a:cubicBezTo>
                  <a:pt x="338689" y="718171"/>
                  <a:pt x="324713" y="704195"/>
                  <a:pt x="324713" y="686954"/>
                </a:cubicBezTo>
                <a:cubicBezTo>
                  <a:pt x="324713" y="669713"/>
                  <a:pt x="338689" y="655737"/>
                  <a:pt x="355930" y="655737"/>
                </a:cubicBezTo>
                <a:close/>
                <a:moveTo>
                  <a:pt x="247692" y="655737"/>
                </a:moveTo>
                <a:cubicBezTo>
                  <a:pt x="264933" y="655737"/>
                  <a:pt x="278909" y="669713"/>
                  <a:pt x="278909" y="686954"/>
                </a:cubicBezTo>
                <a:cubicBezTo>
                  <a:pt x="278909" y="704195"/>
                  <a:pt x="264933" y="718171"/>
                  <a:pt x="247692" y="718171"/>
                </a:cubicBezTo>
                <a:cubicBezTo>
                  <a:pt x="230451" y="718171"/>
                  <a:pt x="216475" y="704195"/>
                  <a:pt x="216475" y="686954"/>
                </a:cubicBezTo>
                <a:cubicBezTo>
                  <a:pt x="216475" y="669713"/>
                  <a:pt x="230451" y="655737"/>
                  <a:pt x="247692" y="655737"/>
                </a:cubicBezTo>
                <a:close/>
                <a:moveTo>
                  <a:pt x="139455" y="655737"/>
                </a:moveTo>
                <a:cubicBezTo>
                  <a:pt x="156696" y="655737"/>
                  <a:pt x="170672" y="669713"/>
                  <a:pt x="170672" y="686954"/>
                </a:cubicBezTo>
                <a:cubicBezTo>
                  <a:pt x="170672" y="704195"/>
                  <a:pt x="156696" y="718171"/>
                  <a:pt x="139455" y="718171"/>
                </a:cubicBezTo>
                <a:cubicBezTo>
                  <a:pt x="122214" y="718171"/>
                  <a:pt x="108238" y="704195"/>
                  <a:pt x="108238" y="686954"/>
                </a:cubicBezTo>
                <a:cubicBezTo>
                  <a:pt x="108238" y="669713"/>
                  <a:pt x="122214" y="655737"/>
                  <a:pt x="139455" y="655737"/>
                </a:cubicBezTo>
                <a:close/>
                <a:moveTo>
                  <a:pt x="31217" y="655737"/>
                </a:moveTo>
                <a:cubicBezTo>
                  <a:pt x="48458" y="655737"/>
                  <a:pt x="62434" y="669713"/>
                  <a:pt x="62434" y="686954"/>
                </a:cubicBezTo>
                <a:cubicBezTo>
                  <a:pt x="62434" y="704195"/>
                  <a:pt x="48458" y="718171"/>
                  <a:pt x="31217" y="718171"/>
                </a:cubicBezTo>
                <a:cubicBezTo>
                  <a:pt x="13976" y="718171"/>
                  <a:pt x="0" y="704195"/>
                  <a:pt x="0" y="686954"/>
                </a:cubicBezTo>
                <a:cubicBezTo>
                  <a:pt x="0" y="669713"/>
                  <a:pt x="13976" y="655737"/>
                  <a:pt x="31217" y="655737"/>
                </a:cubicBezTo>
                <a:close/>
                <a:moveTo>
                  <a:pt x="1005355" y="546448"/>
                </a:moveTo>
                <a:cubicBezTo>
                  <a:pt x="1022596" y="546448"/>
                  <a:pt x="1036572" y="560424"/>
                  <a:pt x="1036572" y="577665"/>
                </a:cubicBezTo>
                <a:cubicBezTo>
                  <a:pt x="1036572" y="594906"/>
                  <a:pt x="1022596" y="608882"/>
                  <a:pt x="1005355" y="608882"/>
                </a:cubicBezTo>
                <a:cubicBezTo>
                  <a:pt x="988114" y="608882"/>
                  <a:pt x="974138" y="594906"/>
                  <a:pt x="974138" y="577665"/>
                </a:cubicBezTo>
                <a:cubicBezTo>
                  <a:pt x="974138" y="560424"/>
                  <a:pt x="988114" y="546448"/>
                  <a:pt x="1005355" y="546448"/>
                </a:cubicBezTo>
                <a:close/>
                <a:moveTo>
                  <a:pt x="897118" y="546448"/>
                </a:moveTo>
                <a:cubicBezTo>
                  <a:pt x="914359" y="546448"/>
                  <a:pt x="928335" y="560424"/>
                  <a:pt x="928335" y="577665"/>
                </a:cubicBezTo>
                <a:cubicBezTo>
                  <a:pt x="928335" y="594906"/>
                  <a:pt x="914359" y="608882"/>
                  <a:pt x="897118" y="608882"/>
                </a:cubicBezTo>
                <a:cubicBezTo>
                  <a:pt x="879877" y="608882"/>
                  <a:pt x="865901" y="594906"/>
                  <a:pt x="865901" y="577665"/>
                </a:cubicBezTo>
                <a:cubicBezTo>
                  <a:pt x="865901" y="560424"/>
                  <a:pt x="879877" y="546448"/>
                  <a:pt x="897118" y="546448"/>
                </a:cubicBezTo>
                <a:close/>
                <a:moveTo>
                  <a:pt x="788880" y="546448"/>
                </a:moveTo>
                <a:cubicBezTo>
                  <a:pt x="806121" y="546448"/>
                  <a:pt x="820097" y="560424"/>
                  <a:pt x="820097" y="577665"/>
                </a:cubicBezTo>
                <a:cubicBezTo>
                  <a:pt x="820097" y="594906"/>
                  <a:pt x="806121" y="608882"/>
                  <a:pt x="788880" y="608882"/>
                </a:cubicBezTo>
                <a:cubicBezTo>
                  <a:pt x="771639" y="608882"/>
                  <a:pt x="757663" y="594906"/>
                  <a:pt x="757663" y="577665"/>
                </a:cubicBezTo>
                <a:cubicBezTo>
                  <a:pt x="757663" y="560424"/>
                  <a:pt x="771639" y="546448"/>
                  <a:pt x="788880" y="546448"/>
                </a:cubicBezTo>
                <a:close/>
                <a:moveTo>
                  <a:pt x="680642" y="546448"/>
                </a:moveTo>
                <a:cubicBezTo>
                  <a:pt x="697883" y="546448"/>
                  <a:pt x="711859" y="560424"/>
                  <a:pt x="711859" y="577665"/>
                </a:cubicBezTo>
                <a:cubicBezTo>
                  <a:pt x="711859" y="594906"/>
                  <a:pt x="697883" y="608882"/>
                  <a:pt x="680642" y="608882"/>
                </a:cubicBezTo>
                <a:cubicBezTo>
                  <a:pt x="663401" y="608882"/>
                  <a:pt x="649425" y="594906"/>
                  <a:pt x="649425" y="577665"/>
                </a:cubicBezTo>
                <a:cubicBezTo>
                  <a:pt x="649425" y="560424"/>
                  <a:pt x="663401" y="546448"/>
                  <a:pt x="680642" y="546448"/>
                </a:cubicBezTo>
                <a:close/>
                <a:moveTo>
                  <a:pt x="572405" y="546448"/>
                </a:moveTo>
                <a:cubicBezTo>
                  <a:pt x="589646" y="546448"/>
                  <a:pt x="603622" y="560424"/>
                  <a:pt x="603622" y="577665"/>
                </a:cubicBezTo>
                <a:cubicBezTo>
                  <a:pt x="603622" y="594906"/>
                  <a:pt x="589646" y="608882"/>
                  <a:pt x="572405" y="608882"/>
                </a:cubicBezTo>
                <a:cubicBezTo>
                  <a:pt x="555164" y="608882"/>
                  <a:pt x="541188" y="594906"/>
                  <a:pt x="541188" y="577665"/>
                </a:cubicBezTo>
                <a:cubicBezTo>
                  <a:pt x="541188" y="560424"/>
                  <a:pt x="555164" y="546448"/>
                  <a:pt x="572405" y="546448"/>
                </a:cubicBezTo>
                <a:close/>
                <a:moveTo>
                  <a:pt x="464167" y="546448"/>
                </a:moveTo>
                <a:cubicBezTo>
                  <a:pt x="481408" y="546448"/>
                  <a:pt x="495384" y="560424"/>
                  <a:pt x="495384" y="577665"/>
                </a:cubicBezTo>
                <a:cubicBezTo>
                  <a:pt x="495384" y="594906"/>
                  <a:pt x="481408" y="608882"/>
                  <a:pt x="464167" y="608882"/>
                </a:cubicBezTo>
                <a:cubicBezTo>
                  <a:pt x="446926" y="608882"/>
                  <a:pt x="432950" y="594906"/>
                  <a:pt x="432950" y="577665"/>
                </a:cubicBezTo>
                <a:cubicBezTo>
                  <a:pt x="432950" y="560424"/>
                  <a:pt x="446926" y="546448"/>
                  <a:pt x="464167" y="546448"/>
                </a:cubicBezTo>
                <a:close/>
                <a:moveTo>
                  <a:pt x="355930" y="546448"/>
                </a:moveTo>
                <a:cubicBezTo>
                  <a:pt x="373171" y="546448"/>
                  <a:pt x="387147" y="560424"/>
                  <a:pt x="387147" y="577665"/>
                </a:cubicBezTo>
                <a:cubicBezTo>
                  <a:pt x="387147" y="594906"/>
                  <a:pt x="373171" y="608882"/>
                  <a:pt x="355930" y="608882"/>
                </a:cubicBezTo>
                <a:cubicBezTo>
                  <a:pt x="338689" y="608882"/>
                  <a:pt x="324713" y="594906"/>
                  <a:pt x="324713" y="577665"/>
                </a:cubicBezTo>
                <a:cubicBezTo>
                  <a:pt x="324713" y="560424"/>
                  <a:pt x="338689" y="546448"/>
                  <a:pt x="355930" y="546448"/>
                </a:cubicBezTo>
                <a:close/>
                <a:moveTo>
                  <a:pt x="247692" y="546448"/>
                </a:moveTo>
                <a:cubicBezTo>
                  <a:pt x="264933" y="546448"/>
                  <a:pt x="278909" y="560424"/>
                  <a:pt x="278909" y="577665"/>
                </a:cubicBezTo>
                <a:cubicBezTo>
                  <a:pt x="278909" y="594906"/>
                  <a:pt x="264933" y="608882"/>
                  <a:pt x="247692" y="608882"/>
                </a:cubicBezTo>
                <a:cubicBezTo>
                  <a:pt x="230451" y="608882"/>
                  <a:pt x="216475" y="594906"/>
                  <a:pt x="216475" y="577665"/>
                </a:cubicBezTo>
                <a:cubicBezTo>
                  <a:pt x="216475" y="560424"/>
                  <a:pt x="230451" y="546448"/>
                  <a:pt x="247692" y="546448"/>
                </a:cubicBezTo>
                <a:close/>
                <a:moveTo>
                  <a:pt x="139455" y="546448"/>
                </a:moveTo>
                <a:cubicBezTo>
                  <a:pt x="156696" y="546448"/>
                  <a:pt x="170672" y="560424"/>
                  <a:pt x="170672" y="577665"/>
                </a:cubicBezTo>
                <a:cubicBezTo>
                  <a:pt x="170672" y="594906"/>
                  <a:pt x="156696" y="608882"/>
                  <a:pt x="139455" y="608882"/>
                </a:cubicBezTo>
                <a:cubicBezTo>
                  <a:pt x="122214" y="608882"/>
                  <a:pt x="108238" y="594906"/>
                  <a:pt x="108238" y="577665"/>
                </a:cubicBezTo>
                <a:cubicBezTo>
                  <a:pt x="108238" y="560424"/>
                  <a:pt x="122214" y="546448"/>
                  <a:pt x="139455" y="546448"/>
                </a:cubicBezTo>
                <a:close/>
                <a:moveTo>
                  <a:pt x="31217" y="546448"/>
                </a:moveTo>
                <a:cubicBezTo>
                  <a:pt x="48458" y="546448"/>
                  <a:pt x="62434" y="560424"/>
                  <a:pt x="62434" y="577665"/>
                </a:cubicBezTo>
                <a:cubicBezTo>
                  <a:pt x="62434" y="594906"/>
                  <a:pt x="48458" y="608882"/>
                  <a:pt x="31217" y="608882"/>
                </a:cubicBezTo>
                <a:cubicBezTo>
                  <a:pt x="13976" y="608882"/>
                  <a:pt x="0" y="594906"/>
                  <a:pt x="0" y="577665"/>
                </a:cubicBezTo>
                <a:cubicBezTo>
                  <a:pt x="0" y="560424"/>
                  <a:pt x="13976" y="546448"/>
                  <a:pt x="31217" y="546448"/>
                </a:cubicBezTo>
                <a:close/>
                <a:moveTo>
                  <a:pt x="1005355" y="437158"/>
                </a:moveTo>
                <a:cubicBezTo>
                  <a:pt x="1022596" y="437158"/>
                  <a:pt x="1036572" y="451134"/>
                  <a:pt x="1036572" y="468375"/>
                </a:cubicBezTo>
                <a:cubicBezTo>
                  <a:pt x="1036572" y="485616"/>
                  <a:pt x="1022596" y="499592"/>
                  <a:pt x="1005355" y="499592"/>
                </a:cubicBezTo>
                <a:cubicBezTo>
                  <a:pt x="988114" y="499592"/>
                  <a:pt x="974138" y="485616"/>
                  <a:pt x="974138" y="468375"/>
                </a:cubicBezTo>
                <a:cubicBezTo>
                  <a:pt x="974138" y="451134"/>
                  <a:pt x="988114" y="437158"/>
                  <a:pt x="1005355" y="437158"/>
                </a:cubicBezTo>
                <a:close/>
                <a:moveTo>
                  <a:pt x="897118" y="437158"/>
                </a:moveTo>
                <a:cubicBezTo>
                  <a:pt x="914359" y="437158"/>
                  <a:pt x="928335" y="451134"/>
                  <a:pt x="928335" y="468375"/>
                </a:cubicBezTo>
                <a:cubicBezTo>
                  <a:pt x="928335" y="485616"/>
                  <a:pt x="914359" y="499592"/>
                  <a:pt x="897118" y="499592"/>
                </a:cubicBezTo>
                <a:cubicBezTo>
                  <a:pt x="879877" y="499592"/>
                  <a:pt x="865901" y="485616"/>
                  <a:pt x="865901" y="468375"/>
                </a:cubicBezTo>
                <a:cubicBezTo>
                  <a:pt x="865901" y="451134"/>
                  <a:pt x="879877" y="437158"/>
                  <a:pt x="897118" y="437158"/>
                </a:cubicBezTo>
                <a:close/>
                <a:moveTo>
                  <a:pt x="788880" y="437158"/>
                </a:moveTo>
                <a:cubicBezTo>
                  <a:pt x="806121" y="437158"/>
                  <a:pt x="820097" y="451134"/>
                  <a:pt x="820097" y="468375"/>
                </a:cubicBezTo>
                <a:cubicBezTo>
                  <a:pt x="820097" y="485616"/>
                  <a:pt x="806121" y="499592"/>
                  <a:pt x="788880" y="499592"/>
                </a:cubicBezTo>
                <a:cubicBezTo>
                  <a:pt x="771639" y="499592"/>
                  <a:pt x="757663" y="485616"/>
                  <a:pt x="757663" y="468375"/>
                </a:cubicBezTo>
                <a:cubicBezTo>
                  <a:pt x="757663" y="451134"/>
                  <a:pt x="771639" y="437158"/>
                  <a:pt x="788880" y="437158"/>
                </a:cubicBezTo>
                <a:close/>
                <a:moveTo>
                  <a:pt x="680642" y="437158"/>
                </a:moveTo>
                <a:cubicBezTo>
                  <a:pt x="697883" y="437158"/>
                  <a:pt x="711859" y="451134"/>
                  <a:pt x="711859" y="468375"/>
                </a:cubicBezTo>
                <a:cubicBezTo>
                  <a:pt x="711859" y="485616"/>
                  <a:pt x="697883" y="499592"/>
                  <a:pt x="680642" y="499592"/>
                </a:cubicBezTo>
                <a:cubicBezTo>
                  <a:pt x="663401" y="499592"/>
                  <a:pt x="649425" y="485616"/>
                  <a:pt x="649425" y="468375"/>
                </a:cubicBezTo>
                <a:cubicBezTo>
                  <a:pt x="649425" y="451134"/>
                  <a:pt x="663401" y="437158"/>
                  <a:pt x="680642" y="437158"/>
                </a:cubicBezTo>
                <a:close/>
                <a:moveTo>
                  <a:pt x="572405" y="437158"/>
                </a:moveTo>
                <a:cubicBezTo>
                  <a:pt x="589646" y="437158"/>
                  <a:pt x="603622" y="451134"/>
                  <a:pt x="603622" y="468375"/>
                </a:cubicBezTo>
                <a:cubicBezTo>
                  <a:pt x="603622" y="485616"/>
                  <a:pt x="589646" y="499592"/>
                  <a:pt x="572405" y="499592"/>
                </a:cubicBezTo>
                <a:cubicBezTo>
                  <a:pt x="555164" y="499592"/>
                  <a:pt x="541188" y="485616"/>
                  <a:pt x="541188" y="468375"/>
                </a:cubicBezTo>
                <a:cubicBezTo>
                  <a:pt x="541188" y="451134"/>
                  <a:pt x="555164" y="437158"/>
                  <a:pt x="572405" y="437158"/>
                </a:cubicBezTo>
                <a:close/>
                <a:moveTo>
                  <a:pt x="464167" y="437158"/>
                </a:moveTo>
                <a:cubicBezTo>
                  <a:pt x="481408" y="437158"/>
                  <a:pt x="495384" y="451134"/>
                  <a:pt x="495384" y="468375"/>
                </a:cubicBezTo>
                <a:cubicBezTo>
                  <a:pt x="495384" y="485616"/>
                  <a:pt x="481408" y="499592"/>
                  <a:pt x="464167" y="499592"/>
                </a:cubicBezTo>
                <a:cubicBezTo>
                  <a:pt x="446926" y="499592"/>
                  <a:pt x="432950" y="485616"/>
                  <a:pt x="432950" y="468375"/>
                </a:cubicBezTo>
                <a:cubicBezTo>
                  <a:pt x="432950" y="451134"/>
                  <a:pt x="446926" y="437158"/>
                  <a:pt x="464167" y="437158"/>
                </a:cubicBezTo>
                <a:close/>
                <a:moveTo>
                  <a:pt x="355930" y="437158"/>
                </a:moveTo>
                <a:cubicBezTo>
                  <a:pt x="373171" y="437158"/>
                  <a:pt x="387147" y="451134"/>
                  <a:pt x="387147" y="468375"/>
                </a:cubicBezTo>
                <a:cubicBezTo>
                  <a:pt x="387147" y="485616"/>
                  <a:pt x="373171" y="499592"/>
                  <a:pt x="355930" y="499592"/>
                </a:cubicBezTo>
                <a:cubicBezTo>
                  <a:pt x="338689" y="499592"/>
                  <a:pt x="324713" y="485616"/>
                  <a:pt x="324713" y="468375"/>
                </a:cubicBezTo>
                <a:cubicBezTo>
                  <a:pt x="324713" y="451134"/>
                  <a:pt x="338689" y="437158"/>
                  <a:pt x="355930" y="437158"/>
                </a:cubicBezTo>
                <a:close/>
                <a:moveTo>
                  <a:pt x="247692" y="437158"/>
                </a:moveTo>
                <a:cubicBezTo>
                  <a:pt x="264933" y="437158"/>
                  <a:pt x="278909" y="451134"/>
                  <a:pt x="278909" y="468375"/>
                </a:cubicBezTo>
                <a:cubicBezTo>
                  <a:pt x="278909" y="485616"/>
                  <a:pt x="264933" y="499592"/>
                  <a:pt x="247692" y="499592"/>
                </a:cubicBezTo>
                <a:cubicBezTo>
                  <a:pt x="230451" y="499592"/>
                  <a:pt x="216475" y="485616"/>
                  <a:pt x="216475" y="468375"/>
                </a:cubicBezTo>
                <a:cubicBezTo>
                  <a:pt x="216475" y="451134"/>
                  <a:pt x="230451" y="437158"/>
                  <a:pt x="247692" y="437158"/>
                </a:cubicBezTo>
                <a:close/>
                <a:moveTo>
                  <a:pt x="139455" y="437158"/>
                </a:moveTo>
                <a:cubicBezTo>
                  <a:pt x="156696" y="437158"/>
                  <a:pt x="170672" y="451134"/>
                  <a:pt x="170672" y="468375"/>
                </a:cubicBezTo>
                <a:cubicBezTo>
                  <a:pt x="170672" y="485616"/>
                  <a:pt x="156696" y="499592"/>
                  <a:pt x="139455" y="499592"/>
                </a:cubicBezTo>
                <a:cubicBezTo>
                  <a:pt x="122214" y="499592"/>
                  <a:pt x="108238" y="485616"/>
                  <a:pt x="108238" y="468375"/>
                </a:cubicBezTo>
                <a:cubicBezTo>
                  <a:pt x="108238" y="451134"/>
                  <a:pt x="122214" y="437158"/>
                  <a:pt x="139455" y="437158"/>
                </a:cubicBezTo>
                <a:close/>
                <a:moveTo>
                  <a:pt x="31217" y="437158"/>
                </a:moveTo>
                <a:cubicBezTo>
                  <a:pt x="48458" y="437158"/>
                  <a:pt x="62434" y="451134"/>
                  <a:pt x="62434" y="468375"/>
                </a:cubicBezTo>
                <a:cubicBezTo>
                  <a:pt x="62434" y="485616"/>
                  <a:pt x="48458" y="499592"/>
                  <a:pt x="31217" y="499592"/>
                </a:cubicBezTo>
                <a:cubicBezTo>
                  <a:pt x="13976" y="499592"/>
                  <a:pt x="0" y="485616"/>
                  <a:pt x="0" y="468375"/>
                </a:cubicBezTo>
                <a:cubicBezTo>
                  <a:pt x="0" y="451134"/>
                  <a:pt x="13976" y="437158"/>
                  <a:pt x="31217" y="437158"/>
                </a:cubicBezTo>
                <a:close/>
                <a:moveTo>
                  <a:pt x="1005355" y="327869"/>
                </a:moveTo>
                <a:cubicBezTo>
                  <a:pt x="1022596" y="327869"/>
                  <a:pt x="1036572" y="341845"/>
                  <a:pt x="1036572" y="359086"/>
                </a:cubicBezTo>
                <a:cubicBezTo>
                  <a:pt x="1036572" y="376327"/>
                  <a:pt x="1022596" y="390303"/>
                  <a:pt x="1005355" y="390303"/>
                </a:cubicBezTo>
                <a:cubicBezTo>
                  <a:pt x="988114" y="390303"/>
                  <a:pt x="974138" y="376327"/>
                  <a:pt x="974138" y="359086"/>
                </a:cubicBezTo>
                <a:cubicBezTo>
                  <a:pt x="974138" y="341845"/>
                  <a:pt x="988114" y="327869"/>
                  <a:pt x="1005355" y="327869"/>
                </a:cubicBezTo>
                <a:close/>
                <a:moveTo>
                  <a:pt x="897118" y="327869"/>
                </a:moveTo>
                <a:cubicBezTo>
                  <a:pt x="914359" y="327869"/>
                  <a:pt x="928335" y="341845"/>
                  <a:pt x="928335" y="359086"/>
                </a:cubicBezTo>
                <a:cubicBezTo>
                  <a:pt x="928335" y="376327"/>
                  <a:pt x="914359" y="390303"/>
                  <a:pt x="897118" y="390303"/>
                </a:cubicBezTo>
                <a:cubicBezTo>
                  <a:pt x="879877" y="390303"/>
                  <a:pt x="865901" y="376327"/>
                  <a:pt x="865901" y="359086"/>
                </a:cubicBezTo>
                <a:cubicBezTo>
                  <a:pt x="865901" y="341845"/>
                  <a:pt x="879877" y="327869"/>
                  <a:pt x="897118" y="327869"/>
                </a:cubicBezTo>
                <a:close/>
                <a:moveTo>
                  <a:pt x="788880" y="327869"/>
                </a:moveTo>
                <a:cubicBezTo>
                  <a:pt x="806121" y="327869"/>
                  <a:pt x="820097" y="341845"/>
                  <a:pt x="820097" y="359086"/>
                </a:cubicBezTo>
                <a:cubicBezTo>
                  <a:pt x="820097" y="376327"/>
                  <a:pt x="806121" y="390303"/>
                  <a:pt x="788880" y="390303"/>
                </a:cubicBezTo>
                <a:cubicBezTo>
                  <a:pt x="771639" y="390303"/>
                  <a:pt x="757663" y="376327"/>
                  <a:pt x="757663" y="359086"/>
                </a:cubicBezTo>
                <a:cubicBezTo>
                  <a:pt x="757663" y="341845"/>
                  <a:pt x="771639" y="327869"/>
                  <a:pt x="788880" y="327869"/>
                </a:cubicBezTo>
                <a:close/>
                <a:moveTo>
                  <a:pt x="680642" y="327869"/>
                </a:moveTo>
                <a:cubicBezTo>
                  <a:pt x="697883" y="327869"/>
                  <a:pt x="711859" y="341845"/>
                  <a:pt x="711859" y="359086"/>
                </a:cubicBezTo>
                <a:cubicBezTo>
                  <a:pt x="711859" y="376327"/>
                  <a:pt x="697883" y="390303"/>
                  <a:pt x="680642" y="390303"/>
                </a:cubicBezTo>
                <a:cubicBezTo>
                  <a:pt x="663401" y="390303"/>
                  <a:pt x="649425" y="376327"/>
                  <a:pt x="649425" y="359086"/>
                </a:cubicBezTo>
                <a:cubicBezTo>
                  <a:pt x="649425" y="341845"/>
                  <a:pt x="663401" y="327869"/>
                  <a:pt x="680642" y="327869"/>
                </a:cubicBezTo>
                <a:close/>
                <a:moveTo>
                  <a:pt x="572405" y="327869"/>
                </a:moveTo>
                <a:cubicBezTo>
                  <a:pt x="589646" y="327869"/>
                  <a:pt x="603622" y="341845"/>
                  <a:pt x="603622" y="359086"/>
                </a:cubicBezTo>
                <a:cubicBezTo>
                  <a:pt x="603622" y="376327"/>
                  <a:pt x="589646" y="390303"/>
                  <a:pt x="572405" y="390303"/>
                </a:cubicBezTo>
                <a:cubicBezTo>
                  <a:pt x="555164" y="390303"/>
                  <a:pt x="541188" y="376327"/>
                  <a:pt x="541188" y="359086"/>
                </a:cubicBezTo>
                <a:cubicBezTo>
                  <a:pt x="541188" y="341845"/>
                  <a:pt x="555164" y="327869"/>
                  <a:pt x="572405" y="327869"/>
                </a:cubicBezTo>
                <a:close/>
                <a:moveTo>
                  <a:pt x="464168" y="327869"/>
                </a:moveTo>
                <a:cubicBezTo>
                  <a:pt x="481409" y="327869"/>
                  <a:pt x="495385" y="341845"/>
                  <a:pt x="495385" y="359086"/>
                </a:cubicBezTo>
                <a:cubicBezTo>
                  <a:pt x="495385" y="376327"/>
                  <a:pt x="481409" y="390303"/>
                  <a:pt x="464168" y="390303"/>
                </a:cubicBezTo>
                <a:cubicBezTo>
                  <a:pt x="446927" y="390303"/>
                  <a:pt x="432951" y="376327"/>
                  <a:pt x="432951" y="359086"/>
                </a:cubicBezTo>
                <a:cubicBezTo>
                  <a:pt x="432951" y="341845"/>
                  <a:pt x="446927" y="327869"/>
                  <a:pt x="464168" y="327869"/>
                </a:cubicBezTo>
                <a:close/>
                <a:moveTo>
                  <a:pt x="355931" y="327869"/>
                </a:moveTo>
                <a:cubicBezTo>
                  <a:pt x="373172" y="327869"/>
                  <a:pt x="387148" y="341845"/>
                  <a:pt x="387148" y="359086"/>
                </a:cubicBezTo>
                <a:cubicBezTo>
                  <a:pt x="387148" y="376327"/>
                  <a:pt x="373172" y="390303"/>
                  <a:pt x="355931" y="390303"/>
                </a:cubicBezTo>
                <a:cubicBezTo>
                  <a:pt x="338690" y="390303"/>
                  <a:pt x="324714" y="376327"/>
                  <a:pt x="324714" y="359086"/>
                </a:cubicBezTo>
                <a:cubicBezTo>
                  <a:pt x="324714" y="341845"/>
                  <a:pt x="338690" y="327869"/>
                  <a:pt x="355931" y="327869"/>
                </a:cubicBezTo>
                <a:close/>
                <a:moveTo>
                  <a:pt x="247693" y="327869"/>
                </a:moveTo>
                <a:cubicBezTo>
                  <a:pt x="264934" y="327869"/>
                  <a:pt x="278910" y="341845"/>
                  <a:pt x="278910" y="359086"/>
                </a:cubicBezTo>
                <a:cubicBezTo>
                  <a:pt x="278910" y="376327"/>
                  <a:pt x="264934" y="390303"/>
                  <a:pt x="247693" y="390303"/>
                </a:cubicBezTo>
                <a:cubicBezTo>
                  <a:pt x="230452" y="390303"/>
                  <a:pt x="216476" y="376327"/>
                  <a:pt x="216476" y="359086"/>
                </a:cubicBezTo>
                <a:cubicBezTo>
                  <a:pt x="216476" y="341845"/>
                  <a:pt x="230452" y="327869"/>
                  <a:pt x="247693" y="327869"/>
                </a:cubicBezTo>
                <a:close/>
                <a:moveTo>
                  <a:pt x="139456" y="327869"/>
                </a:moveTo>
                <a:cubicBezTo>
                  <a:pt x="156697" y="327869"/>
                  <a:pt x="170673" y="341845"/>
                  <a:pt x="170673" y="359086"/>
                </a:cubicBezTo>
                <a:cubicBezTo>
                  <a:pt x="170673" y="376327"/>
                  <a:pt x="156697" y="390303"/>
                  <a:pt x="139456" y="390303"/>
                </a:cubicBezTo>
                <a:cubicBezTo>
                  <a:pt x="122215" y="390303"/>
                  <a:pt x="108239" y="376327"/>
                  <a:pt x="108239" y="359086"/>
                </a:cubicBezTo>
                <a:cubicBezTo>
                  <a:pt x="108239" y="341845"/>
                  <a:pt x="122215" y="327869"/>
                  <a:pt x="139456" y="327869"/>
                </a:cubicBezTo>
                <a:close/>
                <a:moveTo>
                  <a:pt x="31218" y="327869"/>
                </a:moveTo>
                <a:cubicBezTo>
                  <a:pt x="48459" y="327869"/>
                  <a:pt x="62435" y="341845"/>
                  <a:pt x="62435" y="359086"/>
                </a:cubicBezTo>
                <a:cubicBezTo>
                  <a:pt x="62435" y="376327"/>
                  <a:pt x="48459" y="390303"/>
                  <a:pt x="31218" y="390303"/>
                </a:cubicBezTo>
                <a:cubicBezTo>
                  <a:pt x="13977" y="390303"/>
                  <a:pt x="1" y="376327"/>
                  <a:pt x="1" y="359086"/>
                </a:cubicBezTo>
                <a:cubicBezTo>
                  <a:pt x="1" y="341845"/>
                  <a:pt x="13977" y="327869"/>
                  <a:pt x="31218" y="327869"/>
                </a:cubicBezTo>
                <a:close/>
                <a:moveTo>
                  <a:pt x="1005355" y="218579"/>
                </a:moveTo>
                <a:cubicBezTo>
                  <a:pt x="1022596" y="218579"/>
                  <a:pt x="1036572" y="232555"/>
                  <a:pt x="1036572" y="249796"/>
                </a:cubicBezTo>
                <a:cubicBezTo>
                  <a:pt x="1036572" y="267037"/>
                  <a:pt x="1022596" y="281013"/>
                  <a:pt x="1005355" y="281013"/>
                </a:cubicBezTo>
                <a:cubicBezTo>
                  <a:pt x="988114" y="281013"/>
                  <a:pt x="974138" y="267037"/>
                  <a:pt x="974138" y="249796"/>
                </a:cubicBezTo>
                <a:cubicBezTo>
                  <a:pt x="974138" y="232555"/>
                  <a:pt x="988114" y="218579"/>
                  <a:pt x="1005355" y="218579"/>
                </a:cubicBezTo>
                <a:close/>
                <a:moveTo>
                  <a:pt x="897118" y="218579"/>
                </a:moveTo>
                <a:cubicBezTo>
                  <a:pt x="914359" y="218579"/>
                  <a:pt x="928335" y="232555"/>
                  <a:pt x="928335" y="249796"/>
                </a:cubicBezTo>
                <a:cubicBezTo>
                  <a:pt x="928335" y="267037"/>
                  <a:pt x="914359" y="281013"/>
                  <a:pt x="897118" y="281013"/>
                </a:cubicBezTo>
                <a:cubicBezTo>
                  <a:pt x="879877" y="281013"/>
                  <a:pt x="865901" y="267037"/>
                  <a:pt x="865901" y="249796"/>
                </a:cubicBezTo>
                <a:cubicBezTo>
                  <a:pt x="865901" y="232555"/>
                  <a:pt x="879877" y="218579"/>
                  <a:pt x="897118" y="218579"/>
                </a:cubicBezTo>
                <a:close/>
                <a:moveTo>
                  <a:pt x="788880" y="218579"/>
                </a:moveTo>
                <a:cubicBezTo>
                  <a:pt x="806121" y="218579"/>
                  <a:pt x="820097" y="232555"/>
                  <a:pt x="820097" y="249796"/>
                </a:cubicBezTo>
                <a:cubicBezTo>
                  <a:pt x="820097" y="267037"/>
                  <a:pt x="806121" y="281013"/>
                  <a:pt x="788880" y="281013"/>
                </a:cubicBezTo>
                <a:cubicBezTo>
                  <a:pt x="771639" y="281013"/>
                  <a:pt x="757663" y="267037"/>
                  <a:pt x="757663" y="249796"/>
                </a:cubicBezTo>
                <a:cubicBezTo>
                  <a:pt x="757663" y="232555"/>
                  <a:pt x="771639" y="218579"/>
                  <a:pt x="788880" y="218579"/>
                </a:cubicBezTo>
                <a:close/>
                <a:moveTo>
                  <a:pt x="680642" y="218579"/>
                </a:moveTo>
                <a:cubicBezTo>
                  <a:pt x="697883" y="218579"/>
                  <a:pt x="711859" y="232555"/>
                  <a:pt x="711859" y="249796"/>
                </a:cubicBezTo>
                <a:cubicBezTo>
                  <a:pt x="711859" y="267037"/>
                  <a:pt x="697883" y="281013"/>
                  <a:pt x="680642" y="281013"/>
                </a:cubicBezTo>
                <a:cubicBezTo>
                  <a:pt x="663401" y="281013"/>
                  <a:pt x="649425" y="267037"/>
                  <a:pt x="649425" y="249796"/>
                </a:cubicBezTo>
                <a:cubicBezTo>
                  <a:pt x="649425" y="232555"/>
                  <a:pt x="663401" y="218579"/>
                  <a:pt x="680642" y="218579"/>
                </a:cubicBezTo>
                <a:close/>
                <a:moveTo>
                  <a:pt x="572405" y="218579"/>
                </a:moveTo>
                <a:cubicBezTo>
                  <a:pt x="589646" y="218579"/>
                  <a:pt x="603622" y="232555"/>
                  <a:pt x="603622" y="249796"/>
                </a:cubicBezTo>
                <a:cubicBezTo>
                  <a:pt x="603622" y="267037"/>
                  <a:pt x="589646" y="281013"/>
                  <a:pt x="572405" y="281013"/>
                </a:cubicBezTo>
                <a:cubicBezTo>
                  <a:pt x="555164" y="281013"/>
                  <a:pt x="541188" y="267037"/>
                  <a:pt x="541188" y="249796"/>
                </a:cubicBezTo>
                <a:cubicBezTo>
                  <a:pt x="541188" y="232555"/>
                  <a:pt x="555164" y="218579"/>
                  <a:pt x="572405" y="218579"/>
                </a:cubicBezTo>
                <a:close/>
                <a:moveTo>
                  <a:pt x="464168" y="218579"/>
                </a:moveTo>
                <a:cubicBezTo>
                  <a:pt x="481409" y="218579"/>
                  <a:pt x="495385" y="232555"/>
                  <a:pt x="495385" y="249796"/>
                </a:cubicBezTo>
                <a:cubicBezTo>
                  <a:pt x="495385" y="267037"/>
                  <a:pt x="481409" y="281013"/>
                  <a:pt x="464168" y="281013"/>
                </a:cubicBezTo>
                <a:cubicBezTo>
                  <a:pt x="446927" y="281013"/>
                  <a:pt x="432951" y="267037"/>
                  <a:pt x="432951" y="249796"/>
                </a:cubicBezTo>
                <a:cubicBezTo>
                  <a:pt x="432951" y="232555"/>
                  <a:pt x="446927" y="218579"/>
                  <a:pt x="464168" y="218579"/>
                </a:cubicBezTo>
                <a:close/>
                <a:moveTo>
                  <a:pt x="355931" y="218579"/>
                </a:moveTo>
                <a:cubicBezTo>
                  <a:pt x="373172" y="218579"/>
                  <a:pt x="387148" y="232555"/>
                  <a:pt x="387148" y="249796"/>
                </a:cubicBezTo>
                <a:cubicBezTo>
                  <a:pt x="387148" y="267037"/>
                  <a:pt x="373172" y="281013"/>
                  <a:pt x="355931" y="281013"/>
                </a:cubicBezTo>
                <a:cubicBezTo>
                  <a:pt x="338690" y="281013"/>
                  <a:pt x="324714" y="267037"/>
                  <a:pt x="324714" y="249796"/>
                </a:cubicBezTo>
                <a:cubicBezTo>
                  <a:pt x="324714" y="232555"/>
                  <a:pt x="338690" y="218579"/>
                  <a:pt x="355931" y="218579"/>
                </a:cubicBezTo>
                <a:close/>
                <a:moveTo>
                  <a:pt x="247693" y="218579"/>
                </a:moveTo>
                <a:cubicBezTo>
                  <a:pt x="264934" y="218579"/>
                  <a:pt x="278910" y="232555"/>
                  <a:pt x="278910" y="249796"/>
                </a:cubicBezTo>
                <a:cubicBezTo>
                  <a:pt x="278910" y="267037"/>
                  <a:pt x="264934" y="281013"/>
                  <a:pt x="247693" y="281013"/>
                </a:cubicBezTo>
                <a:cubicBezTo>
                  <a:pt x="230452" y="281013"/>
                  <a:pt x="216476" y="267037"/>
                  <a:pt x="216476" y="249796"/>
                </a:cubicBezTo>
                <a:cubicBezTo>
                  <a:pt x="216476" y="232555"/>
                  <a:pt x="230452" y="218579"/>
                  <a:pt x="247693" y="218579"/>
                </a:cubicBezTo>
                <a:close/>
                <a:moveTo>
                  <a:pt x="139456" y="218579"/>
                </a:moveTo>
                <a:cubicBezTo>
                  <a:pt x="156697" y="218579"/>
                  <a:pt x="170673" y="232555"/>
                  <a:pt x="170673" y="249796"/>
                </a:cubicBezTo>
                <a:cubicBezTo>
                  <a:pt x="170673" y="267037"/>
                  <a:pt x="156697" y="281013"/>
                  <a:pt x="139456" y="281013"/>
                </a:cubicBezTo>
                <a:cubicBezTo>
                  <a:pt x="122215" y="281013"/>
                  <a:pt x="108239" y="267037"/>
                  <a:pt x="108239" y="249796"/>
                </a:cubicBezTo>
                <a:cubicBezTo>
                  <a:pt x="108239" y="232555"/>
                  <a:pt x="122215" y="218579"/>
                  <a:pt x="139456" y="218579"/>
                </a:cubicBezTo>
                <a:close/>
                <a:moveTo>
                  <a:pt x="31218" y="218579"/>
                </a:moveTo>
                <a:cubicBezTo>
                  <a:pt x="48459" y="218579"/>
                  <a:pt x="62435" y="232555"/>
                  <a:pt x="62435" y="249796"/>
                </a:cubicBezTo>
                <a:cubicBezTo>
                  <a:pt x="62435" y="267037"/>
                  <a:pt x="48459" y="281013"/>
                  <a:pt x="31218" y="281013"/>
                </a:cubicBezTo>
                <a:cubicBezTo>
                  <a:pt x="13977" y="281013"/>
                  <a:pt x="1" y="267037"/>
                  <a:pt x="1" y="249796"/>
                </a:cubicBezTo>
                <a:cubicBezTo>
                  <a:pt x="1" y="232555"/>
                  <a:pt x="13977" y="218579"/>
                  <a:pt x="31218" y="218579"/>
                </a:cubicBezTo>
                <a:close/>
                <a:moveTo>
                  <a:pt x="1005355" y="109290"/>
                </a:moveTo>
                <a:cubicBezTo>
                  <a:pt x="1022596" y="109290"/>
                  <a:pt x="1036572" y="123266"/>
                  <a:pt x="1036572" y="140507"/>
                </a:cubicBezTo>
                <a:cubicBezTo>
                  <a:pt x="1036572" y="157748"/>
                  <a:pt x="1022596" y="171724"/>
                  <a:pt x="1005355" y="171724"/>
                </a:cubicBezTo>
                <a:cubicBezTo>
                  <a:pt x="988114" y="171724"/>
                  <a:pt x="974138" y="157748"/>
                  <a:pt x="974138" y="140507"/>
                </a:cubicBezTo>
                <a:cubicBezTo>
                  <a:pt x="974138" y="123266"/>
                  <a:pt x="988114" y="109290"/>
                  <a:pt x="1005355" y="109290"/>
                </a:cubicBezTo>
                <a:close/>
                <a:moveTo>
                  <a:pt x="897118" y="109290"/>
                </a:moveTo>
                <a:cubicBezTo>
                  <a:pt x="914359" y="109290"/>
                  <a:pt x="928335" y="123266"/>
                  <a:pt x="928335" y="140507"/>
                </a:cubicBezTo>
                <a:cubicBezTo>
                  <a:pt x="928335" y="157748"/>
                  <a:pt x="914359" y="171724"/>
                  <a:pt x="897118" y="171724"/>
                </a:cubicBezTo>
                <a:cubicBezTo>
                  <a:pt x="879877" y="171724"/>
                  <a:pt x="865901" y="157748"/>
                  <a:pt x="865901" y="140507"/>
                </a:cubicBezTo>
                <a:cubicBezTo>
                  <a:pt x="865901" y="123266"/>
                  <a:pt x="879877" y="109290"/>
                  <a:pt x="897118" y="109290"/>
                </a:cubicBezTo>
                <a:close/>
                <a:moveTo>
                  <a:pt x="788880" y="109290"/>
                </a:moveTo>
                <a:cubicBezTo>
                  <a:pt x="806121" y="109290"/>
                  <a:pt x="820097" y="123266"/>
                  <a:pt x="820097" y="140507"/>
                </a:cubicBezTo>
                <a:cubicBezTo>
                  <a:pt x="820097" y="157748"/>
                  <a:pt x="806121" y="171724"/>
                  <a:pt x="788880" y="171724"/>
                </a:cubicBezTo>
                <a:cubicBezTo>
                  <a:pt x="771639" y="171724"/>
                  <a:pt x="757663" y="157748"/>
                  <a:pt x="757663" y="140507"/>
                </a:cubicBezTo>
                <a:cubicBezTo>
                  <a:pt x="757663" y="123266"/>
                  <a:pt x="771639" y="109290"/>
                  <a:pt x="788880" y="109290"/>
                </a:cubicBezTo>
                <a:close/>
                <a:moveTo>
                  <a:pt x="680642" y="109290"/>
                </a:moveTo>
                <a:cubicBezTo>
                  <a:pt x="697883" y="109290"/>
                  <a:pt x="711859" y="123266"/>
                  <a:pt x="711859" y="140507"/>
                </a:cubicBezTo>
                <a:cubicBezTo>
                  <a:pt x="711859" y="157748"/>
                  <a:pt x="697883" y="171724"/>
                  <a:pt x="680642" y="171724"/>
                </a:cubicBezTo>
                <a:cubicBezTo>
                  <a:pt x="663401" y="171724"/>
                  <a:pt x="649425" y="157748"/>
                  <a:pt x="649425" y="140507"/>
                </a:cubicBezTo>
                <a:cubicBezTo>
                  <a:pt x="649425" y="123266"/>
                  <a:pt x="663401" y="109290"/>
                  <a:pt x="680642" y="109290"/>
                </a:cubicBezTo>
                <a:close/>
                <a:moveTo>
                  <a:pt x="572405" y="109290"/>
                </a:moveTo>
                <a:cubicBezTo>
                  <a:pt x="589646" y="109290"/>
                  <a:pt x="603622" y="123266"/>
                  <a:pt x="603622" y="140507"/>
                </a:cubicBezTo>
                <a:cubicBezTo>
                  <a:pt x="603622" y="157748"/>
                  <a:pt x="589646" y="171724"/>
                  <a:pt x="572405" y="171724"/>
                </a:cubicBezTo>
                <a:cubicBezTo>
                  <a:pt x="555164" y="171724"/>
                  <a:pt x="541188" y="157748"/>
                  <a:pt x="541188" y="140507"/>
                </a:cubicBezTo>
                <a:cubicBezTo>
                  <a:pt x="541188" y="123266"/>
                  <a:pt x="555164" y="109290"/>
                  <a:pt x="572405" y="109290"/>
                </a:cubicBezTo>
                <a:close/>
                <a:moveTo>
                  <a:pt x="464168" y="109290"/>
                </a:moveTo>
                <a:cubicBezTo>
                  <a:pt x="481409" y="109290"/>
                  <a:pt x="495385" y="123266"/>
                  <a:pt x="495385" y="140507"/>
                </a:cubicBezTo>
                <a:cubicBezTo>
                  <a:pt x="495385" y="157748"/>
                  <a:pt x="481409" y="171724"/>
                  <a:pt x="464168" y="171724"/>
                </a:cubicBezTo>
                <a:cubicBezTo>
                  <a:pt x="446927" y="171724"/>
                  <a:pt x="432951" y="157748"/>
                  <a:pt x="432951" y="140507"/>
                </a:cubicBezTo>
                <a:cubicBezTo>
                  <a:pt x="432951" y="123266"/>
                  <a:pt x="446927" y="109290"/>
                  <a:pt x="464168" y="109290"/>
                </a:cubicBezTo>
                <a:close/>
                <a:moveTo>
                  <a:pt x="355931" y="109290"/>
                </a:moveTo>
                <a:cubicBezTo>
                  <a:pt x="373172" y="109290"/>
                  <a:pt x="387148" y="123266"/>
                  <a:pt x="387148" y="140507"/>
                </a:cubicBezTo>
                <a:cubicBezTo>
                  <a:pt x="387148" y="157748"/>
                  <a:pt x="373172" y="171724"/>
                  <a:pt x="355931" y="171724"/>
                </a:cubicBezTo>
                <a:cubicBezTo>
                  <a:pt x="338690" y="171724"/>
                  <a:pt x="324714" y="157748"/>
                  <a:pt x="324714" y="140507"/>
                </a:cubicBezTo>
                <a:cubicBezTo>
                  <a:pt x="324714" y="123266"/>
                  <a:pt x="338690" y="109290"/>
                  <a:pt x="355931" y="109290"/>
                </a:cubicBezTo>
                <a:close/>
                <a:moveTo>
                  <a:pt x="247693" y="109290"/>
                </a:moveTo>
                <a:cubicBezTo>
                  <a:pt x="264934" y="109290"/>
                  <a:pt x="278910" y="123266"/>
                  <a:pt x="278910" y="140507"/>
                </a:cubicBezTo>
                <a:cubicBezTo>
                  <a:pt x="278910" y="157748"/>
                  <a:pt x="264934" y="171724"/>
                  <a:pt x="247693" y="171724"/>
                </a:cubicBezTo>
                <a:cubicBezTo>
                  <a:pt x="230452" y="171724"/>
                  <a:pt x="216476" y="157748"/>
                  <a:pt x="216476" y="140507"/>
                </a:cubicBezTo>
                <a:cubicBezTo>
                  <a:pt x="216476" y="123266"/>
                  <a:pt x="230452" y="109290"/>
                  <a:pt x="247693" y="109290"/>
                </a:cubicBezTo>
                <a:close/>
                <a:moveTo>
                  <a:pt x="139456" y="109290"/>
                </a:moveTo>
                <a:cubicBezTo>
                  <a:pt x="156697" y="109290"/>
                  <a:pt x="170673" y="123266"/>
                  <a:pt x="170673" y="140507"/>
                </a:cubicBezTo>
                <a:cubicBezTo>
                  <a:pt x="170673" y="157748"/>
                  <a:pt x="156697" y="171724"/>
                  <a:pt x="139456" y="171724"/>
                </a:cubicBezTo>
                <a:cubicBezTo>
                  <a:pt x="122215" y="171724"/>
                  <a:pt x="108239" y="157748"/>
                  <a:pt x="108239" y="140507"/>
                </a:cubicBezTo>
                <a:cubicBezTo>
                  <a:pt x="108239" y="123266"/>
                  <a:pt x="122215" y="109290"/>
                  <a:pt x="139456" y="109290"/>
                </a:cubicBezTo>
                <a:close/>
                <a:moveTo>
                  <a:pt x="31218" y="109290"/>
                </a:moveTo>
                <a:cubicBezTo>
                  <a:pt x="48459" y="109290"/>
                  <a:pt x="62435" y="123266"/>
                  <a:pt x="62435" y="140507"/>
                </a:cubicBezTo>
                <a:cubicBezTo>
                  <a:pt x="62435" y="157748"/>
                  <a:pt x="48459" y="171724"/>
                  <a:pt x="31218" y="171724"/>
                </a:cubicBezTo>
                <a:cubicBezTo>
                  <a:pt x="13977" y="171724"/>
                  <a:pt x="1" y="157748"/>
                  <a:pt x="1" y="140507"/>
                </a:cubicBezTo>
                <a:cubicBezTo>
                  <a:pt x="1" y="123266"/>
                  <a:pt x="13977" y="109290"/>
                  <a:pt x="31218" y="109290"/>
                </a:cubicBezTo>
                <a:close/>
                <a:moveTo>
                  <a:pt x="355931" y="0"/>
                </a:moveTo>
                <a:cubicBezTo>
                  <a:pt x="373172" y="0"/>
                  <a:pt x="387148" y="13976"/>
                  <a:pt x="387148" y="31217"/>
                </a:cubicBezTo>
                <a:cubicBezTo>
                  <a:pt x="387148" y="48458"/>
                  <a:pt x="373172" y="62434"/>
                  <a:pt x="355931" y="62434"/>
                </a:cubicBezTo>
                <a:cubicBezTo>
                  <a:pt x="338690" y="62434"/>
                  <a:pt x="324714" y="48458"/>
                  <a:pt x="324714" y="31217"/>
                </a:cubicBezTo>
                <a:cubicBezTo>
                  <a:pt x="324714" y="13976"/>
                  <a:pt x="338690" y="0"/>
                  <a:pt x="355931" y="0"/>
                </a:cubicBezTo>
                <a:close/>
                <a:moveTo>
                  <a:pt x="247693" y="0"/>
                </a:moveTo>
                <a:cubicBezTo>
                  <a:pt x="264934" y="0"/>
                  <a:pt x="278910" y="13976"/>
                  <a:pt x="278910" y="31217"/>
                </a:cubicBezTo>
                <a:cubicBezTo>
                  <a:pt x="278910" y="48458"/>
                  <a:pt x="264934" y="62434"/>
                  <a:pt x="247693" y="62434"/>
                </a:cubicBezTo>
                <a:cubicBezTo>
                  <a:pt x="230452" y="62434"/>
                  <a:pt x="216476" y="48458"/>
                  <a:pt x="216476" y="31217"/>
                </a:cubicBezTo>
                <a:cubicBezTo>
                  <a:pt x="216476" y="13976"/>
                  <a:pt x="230452" y="0"/>
                  <a:pt x="247693" y="0"/>
                </a:cubicBezTo>
                <a:close/>
                <a:moveTo>
                  <a:pt x="139456" y="0"/>
                </a:moveTo>
                <a:cubicBezTo>
                  <a:pt x="156697" y="0"/>
                  <a:pt x="170673" y="13976"/>
                  <a:pt x="170673" y="31217"/>
                </a:cubicBezTo>
                <a:cubicBezTo>
                  <a:pt x="170673" y="48458"/>
                  <a:pt x="156697" y="62434"/>
                  <a:pt x="139456" y="62434"/>
                </a:cubicBezTo>
                <a:cubicBezTo>
                  <a:pt x="122215" y="62434"/>
                  <a:pt x="108239" y="48458"/>
                  <a:pt x="108239" y="31217"/>
                </a:cubicBezTo>
                <a:cubicBezTo>
                  <a:pt x="108239" y="13976"/>
                  <a:pt x="122215" y="0"/>
                  <a:pt x="139456" y="0"/>
                </a:cubicBezTo>
                <a:close/>
                <a:moveTo>
                  <a:pt x="31218" y="0"/>
                </a:moveTo>
                <a:cubicBezTo>
                  <a:pt x="48459" y="0"/>
                  <a:pt x="62435" y="13976"/>
                  <a:pt x="62435" y="31217"/>
                </a:cubicBezTo>
                <a:cubicBezTo>
                  <a:pt x="62435" y="48458"/>
                  <a:pt x="48459" y="62434"/>
                  <a:pt x="31218" y="62434"/>
                </a:cubicBezTo>
                <a:cubicBezTo>
                  <a:pt x="13977" y="62434"/>
                  <a:pt x="1" y="48458"/>
                  <a:pt x="1" y="31217"/>
                </a:cubicBezTo>
                <a:cubicBezTo>
                  <a:pt x="1" y="13976"/>
                  <a:pt x="13977" y="0"/>
                  <a:pt x="31218" y="0"/>
                </a:cubicBezTo>
                <a:close/>
                <a:moveTo>
                  <a:pt x="1005355" y="0"/>
                </a:moveTo>
                <a:cubicBezTo>
                  <a:pt x="1022596" y="0"/>
                  <a:pt x="1036572" y="13976"/>
                  <a:pt x="1036572" y="31217"/>
                </a:cubicBezTo>
                <a:cubicBezTo>
                  <a:pt x="1036572" y="48458"/>
                  <a:pt x="1022596" y="62434"/>
                  <a:pt x="1005355" y="62434"/>
                </a:cubicBezTo>
                <a:cubicBezTo>
                  <a:pt x="988114" y="62434"/>
                  <a:pt x="974138" y="48458"/>
                  <a:pt x="974138" y="31217"/>
                </a:cubicBezTo>
                <a:cubicBezTo>
                  <a:pt x="974138" y="13976"/>
                  <a:pt x="988114" y="0"/>
                  <a:pt x="1005355" y="0"/>
                </a:cubicBezTo>
                <a:close/>
                <a:moveTo>
                  <a:pt x="897118" y="0"/>
                </a:moveTo>
                <a:cubicBezTo>
                  <a:pt x="914359" y="0"/>
                  <a:pt x="928335" y="13976"/>
                  <a:pt x="928335" y="31217"/>
                </a:cubicBezTo>
                <a:cubicBezTo>
                  <a:pt x="928335" y="48458"/>
                  <a:pt x="914359" y="62434"/>
                  <a:pt x="897118" y="62434"/>
                </a:cubicBezTo>
                <a:cubicBezTo>
                  <a:pt x="879877" y="62434"/>
                  <a:pt x="865901" y="48458"/>
                  <a:pt x="865901" y="31217"/>
                </a:cubicBezTo>
                <a:cubicBezTo>
                  <a:pt x="865901" y="13976"/>
                  <a:pt x="879877" y="0"/>
                  <a:pt x="897118" y="0"/>
                </a:cubicBezTo>
                <a:close/>
                <a:moveTo>
                  <a:pt x="788880" y="0"/>
                </a:moveTo>
                <a:cubicBezTo>
                  <a:pt x="806121" y="0"/>
                  <a:pt x="820097" y="13976"/>
                  <a:pt x="820097" y="31217"/>
                </a:cubicBezTo>
                <a:cubicBezTo>
                  <a:pt x="820097" y="48458"/>
                  <a:pt x="806121" y="62434"/>
                  <a:pt x="788880" y="62434"/>
                </a:cubicBezTo>
                <a:cubicBezTo>
                  <a:pt x="771639" y="62434"/>
                  <a:pt x="757663" y="48458"/>
                  <a:pt x="757663" y="31217"/>
                </a:cubicBezTo>
                <a:cubicBezTo>
                  <a:pt x="757663" y="13976"/>
                  <a:pt x="771639" y="0"/>
                  <a:pt x="788880" y="0"/>
                </a:cubicBezTo>
                <a:close/>
                <a:moveTo>
                  <a:pt x="680642" y="0"/>
                </a:moveTo>
                <a:cubicBezTo>
                  <a:pt x="697883" y="0"/>
                  <a:pt x="711859" y="13976"/>
                  <a:pt x="711859" y="31217"/>
                </a:cubicBezTo>
                <a:cubicBezTo>
                  <a:pt x="711859" y="48458"/>
                  <a:pt x="697883" y="62434"/>
                  <a:pt x="680642" y="62434"/>
                </a:cubicBezTo>
                <a:cubicBezTo>
                  <a:pt x="663401" y="62434"/>
                  <a:pt x="649425" y="48458"/>
                  <a:pt x="649425" y="31217"/>
                </a:cubicBezTo>
                <a:cubicBezTo>
                  <a:pt x="649425" y="13976"/>
                  <a:pt x="663401" y="0"/>
                  <a:pt x="680642" y="0"/>
                </a:cubicBezTo>
                <a:close/>
                <a:moveTo>
                  <a:pt x="572405" y="0"/>
                </a:moveTo>
                <a:cubicBezTo>
                  <a:pt x="589646" y="0"/>
                  <a:pt x="603622" y="13976"/>
                  <a:pt x="603622" y="31217"/>
                </a:cubicBezTo>
                <a:cubicBezTo>
                  <a:pt x="603622" y="48458"/>
                  <a:pt x="589646" y="62434"/>
                  <a:pt x="572405" y="62434"/>
                </a:cubicBezTo>
                <a:cubicBezTo>
                  <a:pt x="555164" y="62434"/>
                  <a:pt x="541188" y="48458"/>
                  <a:pt x="541188" y="31217"/>
                </a:cubicBezTo>
                <a:cubicBezTo>
                  <a:pt x="541188" y="13976"/>
                  <a:pt x="555164" y="0"/>
                  <a:pt x="572405" y="0"/>
                </a:cubicBezTo>
                <a:close/>
                <a:moveTo>
                  <a:pt x="464168" y="0"/>
                </a:moveTo>
                <a:cubicBezTo>
                  <a:pt x="481409" y="0"/>
                  <a:pt x="495385" y="13976"/>
                  <a:pt x="495385" y="31217"/>
                </a:cubicBezTo>
                <a:cubicBezTo>
                  <a:pt x="495385" y="48458"/>
                  <a:pt x="481409" y="62434"/>
                  <a:pt x="464168" y="62434"/>
                </a:cubicBezTo>
                <a:cubicBezTo>
                  <a:pt x="446927" y="62434"/>
                  <a:pt x="432951" y="48458"/>
                  <a:pt x="432951" y="31217"/>
                </a:cubicBezTo>
                <a:cubicBezTo>
                  <a:pt x="432951" y="13976"/>
                  <a:pt x="446927" y="0"/>
                  <a:pt x="46416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形 7"/>
          <p:cNvPicPr/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3360" y="1783590"/>
            <a:ext cx="316212" cy="294457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!!平滑1"/>
          <p:cNvGrpSpPr/>
          <p:nvPr/>
        </p:nvGrpSpPr>
        <p:grpSpPr>
          <a:xfrm>
            <a:off x="-1064296" y="3031259"/>
            <a:ext cx="5430553" cy="5430553"/>
            <a:chOff x="9121639" y="-1217712"/>
            <a:chExt cx="1217712" cy="1217712"/>
          </a:xfrm>
        </p:grpSpPr>
        <p:sp>
          <p:nvSpPr>
            <p:cNvPr id="7" name="Oval 6"/>
            <p:cNvSpPr/>
            <p:nvPr>
              <p:custDataLst>
                <p:tags r:id="rId1"/>
              </p:custDataLst>
            </p:nvPr>
          </p:nvSpPr>
          <p:spPr>
            <a:xfrm flipH="1">
              <a:off x="9494665" y="-844686"/>
              <a:ext cx="471660" cy="471660"/>
            </a:xfrm>
            <a:prstGeom prst="ellipse">
              <a:avLst/>
            </a:prstGeom>
            <a:noFill/>
            <a:ln w="254000">
              <a:solidFill>
                <a:schemeClr val="accent2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Oval 7"/>
            <p:cNvSpPr/>
            <p:nvPr>
              <p:custDataLst>
                <p:tags r:id="rId2"/>
              </p:custDataLst>
            </p:nvPr>
          </p:nvSpPr>
          <p:spPr>
            <a:xfrm flipH="1">
              <a:off x="9121639" y="-1217712"/>
              <a:ext cx="1217712" cy="1217712"/>
            </a:xfrm>
            <a:prstGeom prst="ellipse">
              <a:avLst/>
            </a:prstGeom>
            <a:noFill/>
            <a:ln w="317500">
              <a:solidFill>
                <a:schemeClr val="accent2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53" name="Text1"/>
          <p:cNvSpPr txBox="1"/>
          <p:nvPr>
            <p:custDataLst>
              <p:tags r:id="rId3"/>
            </p:custDataLst>
          </p:nvPr>
        </p:nvSpPr>
        <p:spPr>
          <a:xfrm>
            <a:off x="660400" y="1581150"/>
            <a:ext cx="2479040" cy="123317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87500"/>
          </a:bodyPr>
          <a:lstStyle/>
          <a:p>
            <a:pPr>
              <a:lnSpc>
                <a:spcPct val="110000"/>
              </a:lnSpc>
            </a:pPr>
            <a:r>
              <a:rPr lang="en-US" altLang="zh-CN" sz="880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04</a:t>
            </a:r>
            <a:endParaRPr lang="en-US" altLang="zh-CN" sz="8800" dirty="0">
              <a:solidFill>
                <a:schemeClr val="accen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2"/>
          <p:cNvSpPr txBox="1"/>
          <p:nvPr>
            <p:custDataLst>
              <p:tags r:id="rId4"/>
            </p:custDataLst>
          </p:nvPr>
        </p:nvSpPr>
        <p:spPr>
          <a:xfrm>
            <a:off x="660400" y="3030855"/>
            <a:ext cx="10801852" cy="73850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ctr"/>
            <a:r>
              <a:rPr lang="zh-CN" altLang="en-US" sz="4800" b="1">
                <a:solidFill>
                  <a:schemeClr val="accent1"/>
                </a:solidFill>
                <a:effectLst>
                  <a:outerShdw blurRad="304800" dist="38100" dir="5400000" algn="t" rotWithShape="0">
                    <a:schemeClr val="accent1">
                      <a:alpha val="1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成本领先战略实现情况</a:t>
            </a:r>
            <a:endParaRPr lang="zh-CN" altLang="en-US" sz="4800" b="1" dirty="0">
              <a:solidFill>
                <a:schemeClr val="accent1"/>
              </a:solidFill>
              <a:effectLst>
                <a:outerShdw blurRad="304800" dist="38100" dir="5400000" algn="t" rotWithShape="0">
                  <a:schemeClr val="accent1">
                    <a:alpha val="1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5"/>
            </p:custDataLst>
          </p:nvPr>
        </p:nvCxnSpPr>
        <p:spPr>
          <a:xfrm>
            <a:off x="721995" y="2906830"/>
            <a:ext cx="2417097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3"/>
          <p:cNvSpPr txBox="1"/>
          <p:nvPr>
            <p:custDataLst>
              <p:tags r:id="rId6"/>
            </p:custDataLst>
          </p:nvPr>
        </p:nvSpPr>
        <p:spPr>
          <a:xfrm>
            <a:off x="721995" y="3847465"/>
            <a:ext cx="7860896" cy="72292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altLang="zh-CN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Implementation of cost leadership strategy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" name="Group 15"/>
          <p:cNvGrpSpPr/>
          <p:nvPr/>
        </p:nvGrpSpPr>
        <p:grpSpPr>
          <a:xfrm>
            <a:off x="11272608" y="5299441"/>
            <a:ext cx="360000" cy="927717"/>
            <a:chOff x="1032258" y="3317255"/>
            <a:chExt cx="360000" cy="927717"/>
          </a:xfrm>
        </p:grpSpPr>
        <p:grpSp>
          <p:nvGrpSpPr>
            <p:cNvPr id="34" name="Group 16"/>
            <p:cNvGrpSpPr/>
            <p:nvPr/>
          </p:nvGrpSpPr>
          <p:grpSpPr>
            <a:xfrm>
              <a:off x="1032258" y="3317255"/>
              <a:ext cx="360000" cy="360000"/>
              <a:chOff x="803275" y="3737092"/>
              <a:chExt cx="360000" cy="360000"/>
            </a:xfrm>
          </p:grpSpPr>
          <p:sp>
            <p:nvSpPr>
              <p:cNvPr id="35" name="Rectangle: Rounded Corners 20"/>
              <p:cNvSpPr/>
              <p:nvPr>
                <p:custDataLst>
                  <p:tags r:id="rId7"/>
                </p:custDataLst>
              </p:nvPr>
            </p:nvSpPr>
            <p:spPr>
              <a:xfrm>
                <a:off x="803275" y="3737092"/>
                <a:ext cx="360000" cy="360000"/>
              </a:xfrm>
              <a:prstGeom prst="roundRect">
                <a:avLst>
                  <a:gd name="adj" fmla="val 3102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8900" dist="63500" dir="5400000" sx="95000" sy="95000" algn="t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" name="Freeform 4549"/>
              <p:cNvSpPr/>
              <p:nvPr>
                <p:custDataLst>
                  <p:tags r:id="rId8"/>
                </p:custDataLst>
              </p:nvPr>
            </p:nvSpPr>
            <p:spPr bwMode="auto">
              <a:xfrm flipH="1">
                <a:off x="952329" y="3856767"/>
                <a:ext cx="61892" cy="120650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" name="Group 17"/>
            <p:cNvGrpSpPr/>
            <p:nvPr/>
          </p:nvGrpSpPr>
          <p:grpSpPr>
            <a:xfrm flipH="1">
              <a:off x="1032258" y="3884972"/>
              <a:ext cx="360000" cy="360000"/>
              <a:chOff x="803275" y="3737092"/>
              <a:chExt cx="360000" cy="360000"/>
            </a:xfrm>
          </p:grpSpPr>
          <p:sp>
            <p:nvSpPr>
              <p:cNvPr id="38" name="Rectangle: Rounded Corners 18"/>
              <p:cNvSpPr/>
              <p:nvPr>
                <p:custDataLst>
                  <p:tags r:id="rId9"/>
                </p:custDataLst>
              </p:nvPr>
            </p:nvSpPr>
            <p:spPr>
              <a:xfrm>
                <a:off x="803275" y="3737092"/>
                <a:ext cx="360000" cy="360000"/>
              </a:xfrm>
              <a:prstGeom prst="roundRect">
                <a:avLst>
                  <a:gd name="adj" fmla="val 3102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8900" dist="63500" dir="5400000" sx="95000" sy="95000" algn="t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4549"/>
              <p:cNvSpPr/>
              <p:nvPr>
                <p:custDataLst>
                  <p:tags r:id="rId10"/>
                </p:custDataLst>
              </p:nvPr>
            </p:nvSpPr>
            <p:spPr bwMode="auto">
              <a:xfrm flipH="1">
                <a:off x="952329" y="3856767"/>
                <a:ext cx="61892" cy="120650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  <p:custDataLst>
      <p:tags r:id="rId1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平滑2"/>
          <p:cNvGrpSpPr/>
          <p:nvPr/>
        </p:nvGrpSpPr>
        <p:grpSpPr>
          <a:xfrm>
            <a:off x="11611610" y="0"/>
            <a:ext cx="580390" cy="6858000"/>
            <a:chOff x="0" y="0"/>
            <a:chExt cx="914" cy="10800"/>
          </a:xfrm>
        </p:grpSpPr>
        <p:sp>
          <p:nvSpPr>
            <p:cNvPr id="3" name="Rectangle 1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914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" name="Group 49"/>
            <p:cNvGrpSpPr/>
            <p:nvPr/>
          </p:nvGrpSpPr>
          <p:grpSpPr>
            <a:xfrm>
              <a:off x="360" y="450"/>
              <a:ext cx="194" cy="520"/>
              <a:chOff x="214794" y="227886"/>
              <a:chExt cx="150981" cy="404566"/>
            </a:xfrm>
          </p:grpSpPr>
          <p:sp>
            <p:nvSpPr>
              <p:cNvPr id="5" name="Oval 45"/>
              <p:cNvSpPr/>
              <p:nvPr>
                <p:custDataLst>
                  <p:tags r:id="rId2"/>
                </p:custDataLst>
              </p:nvPr>
            </p:nvSpPr>
            <p:spPr>
              <a:xfrm>
                <a:off x="214794" y="227886"/>
                <a:ext cx="150981" cy="15098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" name="Oval 46"/>
              <p:cNvSpPr/>
              <p:nvPr>
                <p:custDataLst>
                  <p:tags r:id="rId3"/>
                </p:custDataLst>
              </p:nvPr>
            </p:nvSpPr>
            <p:spPr>
              <a:xfrm>
                <a:off x="214794" y="481471"/>
                <a:ext cx="150981" cy="15098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6" name="Oval 15"/>
          <p:cNvSpPr/>
          <p:nvPr>
            <p:custDataLst>
              <p:tags r:id="rId4"/>
            </p:custDataLst>
          </p:nvPr>
        </p:nvSpPr>
        <p:spPr>
          <a:xfrm>
            <a:off x="10815225" y="1445644"/>
            <a:ext cx="422577" cy="422577"/>
          </a:xfrm>
          <a:prstGeom prst="ellipse">
            <a:avLst/>
          </a:prstGeom>
          <a:noFill/>
          <a:ln w="762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5"/>
          </a:p>
        </p:txBody>
      </p:sp>
      <p:sp>
        <p:nvSpPr>
          <p:cNvPr id="17" name="Oval 16"/>
          <p:cNvSpPr/>
          <p:nvPr>
            <p:custDataLst>
              <p:tags r:id="rId5"/>
            </p:custDataLst>
          </p:nvPr>
        </p:nvSpPr>
        <p:spPr>
          <a:xfrm>
            <a:off x="752792" y="319536"/>
            <a:ext cx="371888" cy="346372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5"/>
          </a:p>
        </p:txBody>
      </p:sp>
      <p:sp>
        <p:nvSpPr>
          <p:cNvPr id="22" name="Text1"/>
          <p:cNvSpPr txBox="1"/>
          <p:nvPr>
            <p:custDataLst>
              <p:tags r:id="rId6"/>
            </p:custDataLst>
          </p:nvPr>
        </p:nvSpPr>
        <p:spPr>
          <a:xfrm>
            <a:off x="1353280" y="158731"/>
            <a:ext cx="5252720" cy="668020"/>
          </a:xfrm>
          <a:prstGeom prst="rect">
            <a:avLst/>
          </a:prstGeom>
          <a:noFill/>
        </p:spPr>
        <p:txBody>
          <a:bodyPr wrap="square" rtlCol="0" anchor="ctr" anchorCtr="0">
            <a:normAutofit fontScale="87500"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思源黑体 CN" panose="020B0500000000000000" pitchFamily="34" charset="-122"/>
                <a:ea typeface="思源黑体 CN" panose="020B0500000000000000" pitchFamily="34" charset="-122"/>
                <a:sym typeface="思源黑体 CN" panose="020B0500000000000000" pitchFamily="34" charset="-122"/>
              </a:rPr>
              <a:t>存货管理与成本领先战略效果评估</a:t>
            </a:r>
            <a:endParaRPr lang="zh-CN" altLang="en-GB" sz="2800" b="1" dirty="0">
              <a:solidFill>
                <a:schemeClr val="accent1"/>
              </a:solidFill>
              <a:latin typeface="思源黑体 CN" panose="020B0500000000000000" pitchFamily="34" charset="-122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120" name="Text2"/>
          <p:cNvSpPr txBox="1"/>
          <p:nvPr>
            <p:custDataLst>
              <p:tags r:id="rId7"/>
            </p:custDataLst>
          </p:nvPr>
        </p:nvSpPr>
        <p:spPr>
          <a:xfrm>
            <a:off x="7273635" y="1653638"/>
            <a:ext cx="3541589" cy="354478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font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思源黑体 CN" panose="020B0500000000000000" pitchFamily="34" charset="-122"/>
                <a:ea typeface="思源黑体 CN" panose="020B0500000000000000" pitchFamily="34" charset="-122"/>
                <a:sym typeface="思源黑体 CN" panose="020B0500000000000000" pitchFamily="34" charset="-122"/>
              </a:rPr>
              <a:t>   低存货报损率可能表明公司更有效地管理其库存。这可能包括减少废弃物、损坏或过期的商品，以及更好地控制存货水平，以满足需求而不过度储备。</a:t>
            </a:r>
            <a:endParaRPr lang="en-US" altLang="zh-CN" sz="1600" b="1" dirty="0">
              <a:solidFill>
                <a:schemeClr val="accent1"/>
              </a:solidFill>
              <a:latin typeface="思源黑体 CN" panose="020B0500000000000000" pitchFamily="34" charset="-122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  <a:p>
            <a:pPr font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思源黑体 CN" panose="020B0500000000000000" pitchFamily="34" charset="-122"/>
                <a:ea typeface="思源黑体 CN" panose="020B0500000000000000" pitchFamily="34" charset="-122"/>
                <a:sym typeface="思源黑体 CN" panose="020B0500000000000000" pitchFamily="34" charset="-122"/>
              </a:rPr>
              <a:t>  存货整体报损率逐年下降通常是一个积极的信号，表明公司在多个方面取得了进展，从而改善了其业务效率、质量和经济状况。这是供应链和库存管理中的关键绩效指标之一。</a:t>
            </a:r>
            <a:endParaRPr lang="zh-CN" altLang="en-US" sz="1600" b="1" dirty="0">
              <a:solidFill>
                <a:schemeClr val="accent1"/>
              </a:solidFill>
              <a:latin typeface="思源黑体 CN" panose="020B0500000000000000" pitchFamily="34" charset="-122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205" y="1036320"/>
            <a:ext cx="6297295" cy="4727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80770" y="5883910"/>
            <a:ext cx="3496945" cy="6134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000" dirty="0"/>
              <a:t>存货整体报损率折线图</a:t>
            </a:r>
            <a:endParaRPr lang="zh-CN" altLang="en-US" sz="2000" dirty="0"/>
          </a:p>
        </p:txBody>
      </p:sp>
    </p:spTree>
    <p:custDataLst>
      <p:tags r:id="rId9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lu"/>
      </p:transition>
    </mc:Choice>
    <mc:Fallback>
      <p:transition spd="slow">
        <p:cover dir="l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 rotWithShape="1">
          <a:blip r:embed="rId12"/>
          <a:srcRect/>
          <a:stretch>
            <a:fillRect/>
          </a:stretch>
        </p:blipFill>
        <p:spPr>
          <a:xfrm>
            <a:off x="2726691" y="762121"/>
            <a:ext cx="6614160" cy="5333758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880" h="7440">
                <a:moveTo>
                  <a:pt x="0" y="0"/>
                </a:moveTo>
                <a:lnTo>
                  <a:pt x="14880" y="0"/>
                </a:lnTo>
                <a:lnTo>
                  <a:pt x="14880" y="7440"/>
                </a:lnTo>
                <a:lnTo>
                  <a:pt x="0" y="744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Right Triangle 13"/>
          <p:cNvSpPr/>
          <p:nvPr>
            <p:custDataLst>
              <p:tags r:id="rId13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直角三角形 3"/>
          <p:cNvSpPr/>
          <p:nvPr>
            <p:custDataLst>
              <p:tags r:id="rId14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!!平滑1"/>
          <p:cNvGrpSpPr/>
          <p:nvPr/>
        </p:nvGrpSpPr>
        <p:grpSpPr>
          <a:xfrm>
            <a:off x="-1064296" y="3031259"/>
            <a:ext cx="5430553" cy="5430553"/>
            <a:chOff x="9121639" y="-1217712"/>
            <a:chExt cx="1217712" cy="1217712"/>
          </a:xfrm>
        </p:grpSpPr>
        <p:sp>
          <p:nvSpPr>
            <p:cNvPr id="7" name="Oval 6"/>
            <p:cNvSpPr/>
            <p:nvPr>
              <p:custDataLst>
                <p:tags r:id="rId2"/>
              </p:custDataLst>
            </p:nvPr>
          </p:nvSpPr>
          <p:spPr>
            <a:xfrm flipH="1">
              <a:off x="9494665" y="-844686"/>
              <a:ext cx="471660" cy="471660"/>
            </a:xfrm>
            <a:prstGeom prst="ellipse">
              <a:avLst/>
            </a:prstGeom>
            <a:noFill/>
            <a:ln w="254000">
              <a:solidFill>
                <a:schemeClr val="accent2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Oval 7"/>
            <p:cNvSpPr/>
            <p:nvPr>
              <p:custDataLst>
                <p:tags r:id="rId3"/>
              </p:custDataLst>
            </p:nvPr>
          </p:nvSpPr>
          <p:spPr>
            <a:xfrm flipH="1">
              <a:off x="9121639" y="-1217712"/>
              <a:ext cx="1217712" cy="1217712"/>
            </a:xfrm>
            <a:prstGeom prst="ellipse">
              <a:avLst/>
            </a:prstGeom>
            <a:noFill/>
            <a:ln w="317500">
              <a:solidFill>
                <a:schemeClr val="accent2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53" name="Text1"/>
          <p:cNvSpPr txBox="1"/>
          <p:nvPr>
            <p:custDataLst>
              <p:tags r:id="rId4"/>
            </p:custDataLst>
          </p:nvPr>
        </p:nvSpPr>
        <p:spPr>
          <a:xfrm>
            <a:off x="5875655" y="1798320"/>
            <a:ext cx="2479040" cy="123317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87500"/>
          </a:bodyPr>
          <a:lstStyle/>
          <a:p>
            <a:pPr algn="l">
              <a:lnSpc>
                <a:spcPct val="110000"/>
              </a:lnSpc>
            </a:pPr>
            <a:r>
              <a:rPr lang="en-US" altLang="zh-CN" sz="880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05</a:t>
            </a:r>
            <a:endParaRPr lang="en-US" altLang="zh-CN" sz="8800" dirty="0">
              <a:solidFill>
                <a:schemeClr val="accen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2"/>
          <p:cNvSpPr txBox="1"/>
          <p:nvPr>
            <p:custDataLst>
              <p:tags r:id="rId5"/>
            </p:custDataLst>
          </p:nvPr>
        </p:nvSpPr>
        <p:spPr>
          <a:xfrm>
            <a:off x="4366895" y="3329305"/>
            <a:ext cx="6463030" cy="738505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0000"/>
          </a:bodyPr>
          <a:lstStyle/>
          <a:p>
            <a:pPr fontAlgn="ctr"/>
            <a:r>
              <a:rPr lang="zh-CN" altLang="en-US" sz="4800" b="1">
                <a:solidFill>
                  <a:schemeClr val="accent1"/>
                </a:solidFill>
                <a:effectLst>
                  <a:outerShdw blurRad="304800" dist="38100" dir="5400000" algn="t" rotWithShape="0">
                    <a:schemeClr val="accent1">
                      <a:alpha val="1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存在的问题及建议</a:t>
            </a:r>
            <a:endParaRPr lang="zh-CN" altLang="en-US" sz="4800" b="1" dirty="0">
              <a:solidFill>
                <a:schemeClr val="accent1"/>
              </a:solidFill>
              <a:effectLst>
                <a:outerShdw blurRad="304800" dist="38100" dir="5400000" algn="t" rotWithShape="0">
                  <a:schemeClr val="accent1">
                    <a:alpha val="1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6"/>
            </p:custDataLst>
          </p:nvPr>
        </p:nvCxnSpPr>
        <p:spPr>
          <a:xfrm>
            <a:off x="5295265" y="3031290"/>
            <a:ext cx="2417097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15"/>
          <p:cNvGrpSpPr/>
          <p:nvPr/>
        </p:nvGrpSpPr>
        <p:grpSpPr>
          <a:xfrm>
            <a:off x="11272608" y="5299441"/>
            <a:ext cx="360000" cy="927717"/>
            <a:chOff x="1032258" y="3317255"/>
            <a:chExt cx="360000" cy="927717"/>
          </a:xfrm>
        </p:grpSpPr>
        <p:grpSp>
          <p:nvGrpSpPr>
            <p:cNvPr id="34" name="Group 16"/>
            <p:cNvGrpSpPr/>
            <p:nvPr/>
          </p:nvGrpSpPr>
          <p:grpSpPr>
            <a:xfrm>
              <a:off x="1032258" y="3317255"/>
              <a:ext cx="360000" cy="360000"/>
              <a:chOff x="803275" y="3737092"/>
              <a:chExt cx="360000" cy="360000"/>
            </a:xfrm>
          </p:grpSpPr>
          <p:sp>
            <p:nvSpPr>
              <p:cNvPr id="35" name="Rectangle: Rounded Corners 20"/>
              <p:cNvSpPr/>
              <p:nvPr>
                <p:custDataLst>
                  <p:tags r:id="rId7"/>
                </p:custDataLst>
              </p:nvPr>
            </p:nvSpPr>
            <p:spPr>
              <a:xfrm>
                <a:off x="803275" y="3737092"/>
                <a:ext cx="360000" cy="360000"/>
              </a:xfrm>
              <a:prstGeom prst="roundRect">
                <a:avLst>
                  <a:gd name="adj" fmla="val 3102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8900" dist="63500" dir="5400000" sx="95000" sy="95000" algn="t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" name="Freeform 4549"/>
              <p:cNvSpPr/>
              <p:nvPr>
                <p:custDataLst>
                  <p:tags r:id="rId8"/>
                </p:custDataLst>
              </p:nvPr>
            </p:nvSpPr>
            <p:spPr bwMode="auto">
              <a:xfrm flipH="1">
                <a:off x="952329" y="3856767"/>
                <a:ext cx="61892" cy="120650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" name="Group 17"/>
            <p:cNvGrpSpPr/>
            <p:nvPr/>
          </p:nvGrpSpPr>
          <p:grpSpPr>
            <a:xfrm flipH="1">
              <a:off x="1032258" y="3884972"/>
              <a:ext cx="360000" cy="360000"/>
              <a:chOff x="803275" y="3737092"/>
              <a:chExt cx="360000" cy="360000"/>
            </a:xfrm>
          </p:grpSpPr>
          <p:sp>
            <p:nvSpPr>
              <p:cNvPr id="38" name="Rectangle: Rounded Corners 18"/>
              <p:cNvSpPr/>
              <p:nvPr>
                <p:custDataLst>
                  <p:tags r:id="rId9"/>
                </p:custDataLst>
              </p:nvPr>
            </p:nvSpPr>
            <p:spPr>
              <a:xfrm>
                <a:off x="803275" y="3737092"/>
                <a:ext cx="360000" cy="360000"/>
              </a:xfrm>
              <a:prstGeom prst="roundRect">
                <a:avLst>
                  <a:gd name="adj" fmla="val 3102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8900" dist="63500" dir="5400000" sx="95000" sy="95000" algn="t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4549"/>
              <p:cNvSpPr/>
              <p:nvPr>
                <p:custDataLst>
                  <p:tags r:id="rId10"/>
                </p:custDataLst>
              </p:nvPr>
            </p:nvSpPr>
            <p:spPr bwMode="auto">
              <a:xfrm flipH="1">
                <a:off x="952329" y="3856767"/>
                <a:ext cx="61892" cy="120650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  <p:custDataLst>
      <p:tags r:id="rId1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578178" y="471341"/>
            <a:ext cx="11035646" cy="591532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>
            <p:custDataLst>
              <p:tags r:id="rId2"/>
            </p:custDataLst>
          </p:nvPr>
        </p:nvCxnSpPr>
        <p:spPr>
          <a:xfrm>
            <a:off x="758952" y="128016"/>
            <a:ext cx="493776" cy="49377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>
            <p:custDataLst>
              <p:tags r:id="rId3"/>
            </p:custDataLst>
          </p:nvPr>
        </p:nvCxnSpPr>
        <p:spPr>
          <a:xfrm>
            <a:off x="578176" y="213163"/>
            <a:ext cx="493776" cy="49377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>
            <p:custDataLst>
              <p:tags r:id="rId4"/>
            </p:custDataLst>
          </p:nvPr>
        </p:nvCxnSpPr>
        <p:spPr>
          <a:xfrm>
            <a:off x="11148420" y="6151063"/>
            <a:ext cx="493776" cy="49377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>
            <p:custDataLst>
              <p:tags r:id="rId5"/>
            </p:custDataLst>
          </p:nvPr>
        </p:nvCxnSpPr>
        <p:spPr>
          <a:xfrm>
            <a:off x="10967644" y="6236210"/>
            <a:ext cx="493776" cy="493776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: 圆角 2"/>
          <p:cNvSpPr/>
          <p:nvPr>
            <p:custDataLst>
              <p:tags r:id="rId6"/>
            </p:custDataLst>
          </p:nvPr>
        </p:nvSpPr>
        <p:spPr>
          <a:xfrm>
            <a:off x="1012930" y="766132"/>
            <a:ext cx="775873" cy="77587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7"/>
            </p:custDataLst>
          </p:nvPr>
        </p:nvSpPr>
        <p:spPr>
          <a:xfrm>
            <a:off x="1923109" y="1568867"/>
            <a:ext cx="3738862" cy="156104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思源黑体 CN" panose="020B0500000000000000" pitchFamily="34" charset="-122"/>
              </a:rPr>
              <a:t>降低产量求质量，通过质量求生存</a:t>
            </a:r>
            <a:endParaRPr lang="zh-CN" altLang="en-US" sz="1600" spc="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思源黑体 CN" panose="020B0500000000000000" pitchFamily="34" charset="-122"/>
            </a:endParaRPr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endParaRPr lang="zh-CN" altLang="en-US" sz="1600" spc="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思源黑体 CN" panose="020B0500000000000000" pitchFamily="34" charset="-122"/>
            </a:endParaRPr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思源黑体 CN" panose="020B0500000000000000" pitchFamily="34" charset="-122"/>
              </a:rPr>
              <a:t>提高品牌知名度</a:t>
            </a:r>
            <a:endParaRPr lang="zh-CN" altLang="en-US" sz="1600" spc="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思源黑体 CN" panose="020B0500000000000000" pitchFamily="34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8"/>
            </p:custDataLst>
          </p:nvPr>
        </p:nvSpPr>
        <p:spPr>
          <a:xfrm>
            <a:off x="1923109" y="762000"/>
            <a:ext cx="3738862" cy="775873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2600" b="1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思源黑体 CN" panose="020B0500000000000000" pitchFamily="34" charset="-122"/>
              </a:rPr>
              <a:t>市场饱和问题</a:t>
            </a:r>
            <a:endParaRPr lang="en-US" altLang="zh-CN" sz="2600" b="1" spc="1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思源黑体 CN" panose="020B0500000000000000" pitchFamily="3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1067685" y="873577"/>
            <a:ext cx="665329" cy="55995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/>
            <a:r>
              <a:rPr lang="en-US" altLang="zh-CN" b="1" spc="3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rPr>
              <a:t>01</a:t>
            </a:r>
            <a:endParaRPr lang="en-US" altLang="zh-CN" b="1" spc="300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9" name="矩形: 圆角 16"/>
          <p:cNvSpPr/>
          <p:nvPr>
            <p:custDataLst>
              <p:tags r:id="rId10"/>
            </p:custDataLst>
          </p:nvPr>
        </p:nvSpPr>
        <p:spPr>
          <a:xfrm>
            <a:off x="6529792" y="766132"/>
            <a:ext cx="775873" cy="77587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7439971" y="1568867"/>
            <a:ext cx="3738862" cy="156104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抓住消费热点</a:t>
            </a:r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通过营销策略，形成产品形象</a:t>
            </a:r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听取消费者意见，合理研发</a:t>
            </a:r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2"/>
            </p:custDataLst>
          </p:nvPr>
        </p:nvSpPr>
        <p:spPr>
          <a:xfrm>
            <a:off x="7439971" y="762000"/>
            <a:ext cx="3738862" cy="775873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2600" b="1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思源黑体 CN" panose="020B0500000000000000" pitchFamily="34" charset="-122"/>
              </a:rPr>
              <a:t>新产品研发问题</a:t>
            </a:r>
            <a:endParaRPr lang="en-US" altLang="zh-CN" sz="2600" b="1" spc="1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思源黑体 CN" panose="020B0500000000000000" pitchFamily="3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3"/>
            </p:custDataLst>
          </p:nvPr>
        </p:nvSpPr>
        <p:spPr>
          <a:xfrm>
            <a:off x="6584547" y="873577"/>
            <a:ext cx="665329" cy="55995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/>
            <a:r>
              <a:rPr lang="en-US" altLang="zh-CN" b="1" spc="300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rPr>
              <a:t>02</a:t>
            </a:r>
            <a:endParaRPr lang="en-US" altLang="zh-CN" b="1" spc="300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5" name="矩形: 圆角 34"/>
          <p:cNvSpPr/>
          <p:nvPr>
            <p:custDataLst>
              <p:tags r:id="rId14"/>
            </p:custDataLst>
          </p:nvPr>
        </p:nvSpPr>
        <p:spPr>
          <a:xfrm>
            <a:off x="1012930" y="3733254"/>
            <a:ext cx="775873" cy="77587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>
            <p:custDataLst>
              <p:tags r:id="rId15"/>
            </p:custDataLst>
          </p:nvPr>
        </p:nvSpPr>
        <p:spPr>
          <a:xfrm>
            <a:off x="1923109" y="4535988"/>
            <a:ext cx="3738862" cy="156104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思源黑体 CN" panose="020B0500000000000000" pitchFamily="34" charset="-122"/>
              </a:rPr>
              <a:t>应用大数据对成本进行分析，合理控制成本</a:t>
            </a:r>
            <a:endParaRPr lang="zh-CN" altLang="en-US" sz="1600" spc="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思源黑体 CN" panose="020B0500000000000000" pitchFamily="34" charset="-122"/>
            </a:endParaRPr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思源黑体 CN" panose="020B0500000000000000" pitchFamily="34" charset="-122"/>
              </a:rPr>
              <a:t>持续优化成本管理模式，关注仓储成本</a:t>
            </a:r>
            <a:endParaRPr lang="zh-CN" altLang="en-US" sz="1600" spc="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思源黑体 CN" panose="020B0500000000000000" pitchFamily="34" charset="-122"/>
            </a:endParaRPr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endParaRPr lang="zh-CN" altLang="en-US" sz="1600" spc="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思源黑体 CN" panose="020B0500000000000000" pitchFamily="3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16"/>
            </p:custDataLst>
          </p:nvPr>
        </p:nvSpPr>
        <p:spPr>
          <a:xfrm>
            <a:off x="1923109" y="3729121"/>
            <a:ext cx="3738862" cy="775873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2600" b="1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思源黑体 CN" panose="020B0500000000000000" pitchFamily="34" charset="-122"/>
              </a:rPr>
              <a:t>成本控制问题</a:t>
            </a:r>
            <a:endParaRPr lang="en-US" altLang="zh-CN" sz="2600" b="1" spc="1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思源黑体 CN" panose="020B0500000000000000" pitchFamily="3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17"/>
            </p:custDataLst>
          </p:nvPr>
        </p:nvSpPr>
        <p:spPr>
          <a:xfrm>
            <a:off x="1067685" y="3840698"/>
            <a:ext cx="665329" cy="55995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/>
            <a:r>
              <a:rPr lang="en-US" altLang="zh-CN" b="1" spc="300" dirty="0">
                <a:solidFill>
                  <a:schemeClr val="dk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03</a:t>
            </a:r>
            <a:endParaRPr lang="en-US" altLang="zh-CN" b="1" spc="300" dirty="0">
              <a:solidFill>
                <a:schemeClr val="dk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7" name="矩形: 圆角 26"/>
          <p:cNvSpPr/>
          <p:nvPr>
            <p:custDataLst>
              <p:tags r:id="rId18"/>
            </p:custDataLst>
          </p:nvPr>
        </p:nvSpPr>
        <p:spPr>
          <a:xfrm>
            <a:off x="6529792" y="3733254"/>
            <a:ext cx="775873" cy="77587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>
            <p:custDataLst>
              <p:tags r:id="rId19"/>
            </p:custDataLst>
          </p:nvPr>
        </p:nvSpPr>
        <p:spPr>
          <a:xfrm>
            <a:off x="7450131" y="4535988"/>
            <a:ext cx="3738862" cy="156104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提高销售数据的准确性</a:t>
            </a:r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16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充分考虑客观因素</a:t>
            </a:r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endParaRPr lang="zh-CN" altLang="en-US" sz="16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>
            <p:custDataLst>
              <p:tags r:id="rId20"/>
            </p:custDataLst>
          </p:nvPr>
        </p:nvSpPr>
        <p:spPr>
          <a:xfrm>
            <a:off x="7439971" y="3729121"/>
            <a:ext cx="3738862" cy="775873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-US" altLang="zh-CN" sz="2600" b="1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思源黑体 CN" panose="020B0500000000000000" pitchFamily="34" charset="-122"/>
              </a:rPr>
              <a:t>销售计划问题</a:t>
            </a:r>
            <a:endParaRPr lang="en-US" altLang="zh-CN" sz="2600" b="1" spc="18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思源黑体 CN" panose="020B0500000000000000" pitchFamily="34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21"/>
            </p:custDataLst>
          </p:nvPr>
        </p:nvSpPr>
        <p:spPr>
          <a:xfrm>
            <a:off x="6584547" y="3840698"/>
            <a:ext cx="665329" cy="559951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p>
            <a:pPr algn="ctr"/>
            <a:r>
              <a:rPr lang="en-US" altLang="zh-CN" b="1" spc="300" dirty="0">
                <a:solidFill>
                  <a:schemeClr val="dk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04</a:t>
            </a:r>
            <a:endParaRPr lang="en-US" altLang="zh-CN" b="1" spc="300" dirty="0">
              <a:solidFill>
                <a:schemeClr val="dk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2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lu"/>
      </p:transition>
    </mc:Choice>
    <mc:Fallback>
      <p:transition spd="slow">
        <p:cover dir="l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平滑2"/>
          <p:cNvGrpSpPr/>
          <p:nvPr/>
        </p:nvGrpSpPr>
        <p:grpSpPr>
          <a:xfrm>
            <a:off x="11611610" y="0"/>
            <a:ext cx="580390" cy="6858000"/>
            <a:chOff x="0" y="0"/>
            <a:chExt cx="914" cy="10800"/>
          </a:xfrm>
        </p:grpSpPr>
        <p:sp>
          <p:nvSpPr>
            <p:cNvPr id="11" name="Rectangle 1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914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2" name="Group 49"/>
            <p:cNvGrpSpPr/>
            <p:nvPr/>
          </p:nvGrpSpPr>
          <p:grpSpPr>
            <a:xfrm>
              <a:off x="360" y="450"/>
              <a:ext cx="194" cy="520"/>
              <a:chOff x="214794" y="227886"/>
              <a:chExt cx="150981" cy="404566"/>
            </a:xfrm>
          </p:grpSpPr>
          <p:sp>
            <p:nvSpPr>
              <p:cNvPr id="13" name="Oval 45"/>
              <p:cNvSpPr/>
              <p:nvPr>
                <p:custDataLst>
                  <p:tags r:id="rId2"/>
                </p:custDataLst>
              </p:nvPr>
            </p:nvSpPr>
            <p:spPr>
              <a:xfrm>
                <a:off x="214794" y="227886"/>
                <a:ext cx="150981" cy="15098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Oval 46"/>
              <p:cNvSpPr/>
              <p:nvPr>
                <p:custDataLst>
                  <p:tags r:id="rId3"/>
                </p:custDataLst>
              </p:nvPr>
            </p:nvSpPr>
            <p:spPr>
              <a:xfrm>
                <a:off x="214794" y="481471"/>
                <a:ext cx="150981" cy="15098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3" name="椭圆 32"/>
          <p:cNvSpPr/>
          <p:nvPr/>
        </p:nvSpPr>
        <p:spPr>
          <a:xfrm>
            <a:off x="5694895" y="3057322"/>
            <a:ext cx="756358" cy="756358"/>
          </a:xfrm>
          <a:prstGeom prst="ellipse">
            <a:avLst/>
          </a:prstGeom>
          <a:gradFill>
            <a:gsLst>
              <a:gs pos="0">
                <a:srgbClr val="FFFFFF">
                  <a:alpha val="90000"/>
                </a:srgbClr>
              </a:gs>
              <a:gs pos="100000">
                <a:srgbClr val="FFFFFF">
                  <a:alpha val="40000"/>
                </a:srgbClr>
              </a:gs>
            </a:gsLst>
            <a:lin ang="27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9" name="弧形 48"/>
          <p:cNvSpPr/>
          <p:nvPr/>
        </p:nvSpPr>
        <p:spPr>
          <a:xfrm flipH="1">
            <a:off x="4481022" y="2343477"/>
            <a:ext cx="3229955" cy="3229955"/>
          </a:xfrm>
          <a:prstGeom prst="arc">
            <a:avLst>
              <a:gd name="adj1" fmla="val 16200000"/>
              <a:gd name="adj2" fmla="val 5388841"/>
            </a:avLst>
          </a:prstGeom>
          <a:ln w="3175">
            <a:gradFill>
              <a:gsLst>
                <a:gs pos="72000">
                  <a:schemeClr val="accent2">
                    <a:alpha val="0"/>
                  </a:schemeClr>
                </a:gs>
                <a:gs pos="39000">
                  <a:schemeClr val="accent1"/>
                </a:gs>
                <a:gs pos="100000">
                  <a:schemeClr val="accent2">
                    <a:alpha val="50000"/>
                  </a:schemeClr>
                </a:gs>
                <a:gs pos="0">
                  <a:schemeClr val="accent2">
                    <a:alpha val="0"/>
                  </a:schemeClr>
                </a:gs>
              </a:gsLst>
              <a:lin ang="5400000" scaled="1"/>
            </a:gra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/>
              <a:ea typeface="思源黑体 CN Regular" panose="020B0500000000000000" charset="-122"/>
              <a:cs typeface="+mn-cs"/>
            </a:endParaRPr>
          </a:p>
        </p:txBody>
      </p:sp>
      <p:sp>
        <p:nvSpPr>
          <p:cNvPr id="51" name="Text1"/>
          <p:cNvSpPr txBox="1"/>
          <p:nvPr>
            <p:custDataLst>
              <p:tags r:id="rId4"/>
            </p:custDataLst>
          </p:nvPr>
        </p:nvSpPr>
        <p:spPr>
          <a:xfrm>
            <a:off x="781869" y="340571"/>
            <a:ext cx="8076381" cy="584775"/>
          </a:xfrm>
          <a:prstGeom prst="rect">
            <a:avLst/>
          </a:prstGeom>
          <a:noFill/>
        </p:spPr>
        <p:txBody>
          <a:bodyPr wrap="square" rtlCol="0" anchor="ctr" anchorCtr="0">
            <a:normAutofit fontScale="92500" lnSpcReduction="10000"/>
          </a:bodyPr>
          <a:lstStyle/>
          <a:p>
            <a:pPr marL="0" marR="0" lvl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总结</a:t>
            </a:r>
            <a:endParaRPr lang="zh-CN" altLang="en-US" sz="3200" b="1" dirty="0">
              <a:solidFill>
                <a:schemeClr val="accent1"/>
              </a:solidFill>
              <a:latin typeface="思源黑体 CN" panose="020B0500000000000000" pitchFamily="34" charset="-122"/>
              <a:ea typeface="思源黑体 CN" panose="020B0500000000000000" pitchFamily="34" charset="-122"/>
              <a:cs typeface="微软雅黑" panose="020B0503020204020204" charset="-122"/>
              <a:sym typeface="思源黑体 CN" panose="020B0500000000000000" pitchFamily="34" charset="-122"/>
            </a:endParaRPr>
          </a:p>
        </p:txBody>
      </p:sp>
      <p:sp>
        <p:nvSpPr>
          <p:cNvPr id="65" name="Text14"/>
          <p:cNvSpPr txBox="1"/>
          <p:nvPr>
            <p:custDataLst>
              <p:tags r:id="rId5"/>
            </p:custDataLst>
          </p:nvPr>
        </p:nvSpPr>
        <p:spPr>
          <a:xfrm>
            <a:off x="4895850" y="3892353"/>
            <a:ext cx="2390775" cy="91929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marR="0" lvl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 dirty="0">
                <a:solidFill>
                  <a:schemeClr val="tx2"/>
                </a:solidFill>
                <a:latin typeface="思源黑体 CN" panose="020B0500000000000000" pitchFamily="34" charset="-122"/>
                <a:ea typeface="思源黑体 CN" panose="020B0500000000000000" pitchFamily="34" charset="-122"/>
                <a:cs typeface="微软雅黑" panose="020B0503020204020204" charset="-122"/>
                <a:sym typeface="思源黑体 CN" panose="020B0500000000000000" pitchFamily="34" charset="-122"/>
              </a:rPr>
              <a:t>稳中求胜</a:t>
            </a:r>
            <a:endParaRPr lang="zh-CN" altLang="en-US" sz="3200" b="1" dirty="0">
              <a:solidFill>
                <a:schemeClr val="tx2"/>
              </a:solidFill>
              <a:latin typeface="思源黑体 CN" panose="020B0500000000000000" pitchFamily="34" charset="-122"/>
              <a:ea typeface="思源黑体 CN" panose="020B0500000000000000" pitchFamily="34" charset="-122"/>
              <a:cs typeface="微软雅黑" panose="020B0503020204020204" charset="-122"/>
              <a:sym typeface="思源黑体 CN" panose="020B0500000000000000" pitchFamily="34" charset="-122"/>
            </a:endParaRPr>
          </a:p>
        </p:txBody>
      </p:sp>
      <p:graphicFrame>
        <p:nvGraphicFramePr>
          <p:cNvPr id="15" name="图示 14"/>
          <p:cNvGraphicFramePr/>
          <p:nvPr/>
        </p:nvGraphicFramePr>
        <p:xfrm>
          <a:off x="570015" y="1223158"/>
          <a:ext cx="10272155" cy="496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1"/>
          <p:cNvSpPr txBox="1"/>
          <p:nvPr/>
        </p:nvSpPr>
        <p:spPr>
          <a:xfrm>
            <a:off x="569049" y="1840548"/>
            <a:ext cx="6307480" cy="156854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6000" b="1" spc="300" dirty="0">
                <a:solidFill>
                  <a:schemeClr val="accent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THANK YOU </a:t>
            </a:r>
            <a:r>
              <a:rPr lang="zh-CN" altLang="en-US" sz="6000" b="1" spc="300" dirty="0">
                <a:solidFill>
                  <a:schemeClr val="accent1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！</a:t>
            </a:r>
            <a:endParaRPr lang="zh-CN" altLang="en-US" sz="6000" b="1" spc="300" dirty="0">
              <a:solidFill>
                <a:schemeClr val="accent1"/>
              </a:solidFill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grpSp>
        <p:nvGrpSpPr>
          <p:cNvPr id="2" name="图形 5"/>
          <p:cNvGrpSpPr/>
          <p:nvPr/>
        </p:nvGrpSpPr>
        <p:grpSpPr>
          <a:xfrm rot="9106741">
            <a:off x="6570368" y="-2591962"/>
            <a:ext cx="9996546" cy="10600066"/>
            <a:chOff x="7547609" y="-2352114"/>
            <a:chExt cx="8235317" cy="8732501"/>
          </a:xfrm>
          <a:noFill/>
        </p:grpSpPr>
        <p:sp>
          <p:nvSpPr>
            <p:cNvPr id="3" name="任意多边形: 形状 2"/>
            <p:cNvSpPr/>
            <p:nvPr/>
          </p:nvSpPr>
          <p:spPr>
            <a:xfrm rot="10800000">
              <a:off x="7547609" y="-2352114"/>
              <a:ext cx="8235317" cy="8732501"/>
            </a:xfrm>
            <a:custGeom>
              <a:avLst/>
              <a:gdLst>
                <a:gd name="connsiteX0" fmla="*/ 6454488 w 8235316"/>
                <a:gd name="connsiteY0" fmla="*/ 4661154 h 8732506"/>
                <a:gd name="connsiteX1" fmla="*/ 6834364 w 8235316"/>
                <a:gd name="connsiteY1" fmla="*/ 5076978 h 8732506"/>
                <a:gd name="connsiteX2" fmla="*/ 7410550 w 8235316"/>
                <a:gd name="connsiteY2" fmla="*/ 5575726 h 8732506"/>
                <a:gd name="connsiteX3" fmla="*/ 7942388 w 8235316"/>
                <a:gd name="connsiteY3" fmla="*/ 6070245 h 8732506"/>
                <a:gd name="connsiteX4" fmla="*/ 8222194 w 8235316"/>
                <a:gd name="connsiteY4" fmla="*/ 6470180 h 8732506"/>
                <a:gd name="connsiteX5" fmla="*/ 7620690 w 8235316"/>
                <a:gd name="connsiteY5" fmla="*/ 6775247 h 8732506"/>
                <a:gd name="connsiteX6" fmla="*/ 6556386 w 8235316"/>
                <a:gd name="connsiteY6" fmla="*/ 6986702 h 8732506"/>
                <a:gd name="connsiteX7" fmla="*/ 6315727 w 8235316"/>
                <a:gd name="connsiteY7" fmla="*/ 7555688 h 8732506"/>
                <a:gd name="connsiteX8" fmla="*/ 6323443 w 8235316"/>
                <a:gd name="connsiteY8" fmla="*/ 7816006 h 8732506"/>
                <a:gd name="connsiteX9" fmla="*/ 6111988 w 8235316"/>
                <a:gd name="connsiteY9" fmla="*/ 8033062 h 8732506"/>
                <a:gd name="connsiteX10" fmla="*/ 5268796 w 8235316"/>
                <a:gd name="connsiteY10" fmla="*/ 8234572 h 8732506"/>
                <a:gd name="connsiteX11" fmla="*/ 4398574 w 8235316"/>
                <a:gd name="connsiteY11" fmla="*/ 8260404 h 8732506"/>
                <a:gd name="connsiteX12" fmla="*/ 4047101 w 8235316"/>
                <a:gd name="connsiteY12" fmla="*/ 8330070 h 8732506"/>
                <a:gd name="connsiteX13" fmla="*/ 3538523 w 8235316"/>
                <a:gd name="connsiteY13" fmla="*/ 8497062 h 8732506"/>
                <a:gd name="connsiteX14" fmla="*/ 2481934 w 8235316"/>
                <a:gd name="connsiteY14" fmla="*/ 8731091 h 8732506"/>
                <a:gd name="connsiteX15" fmla="*/ 1737984 w 8235316"/>
                <a:gd name="connsiteY15" fmla="*/ 8504263 h 8732506"/>
                <a:gd name="connsiteX16" fmla="*/ 1301958 w 8235316"/>
                <a:gd name="connsiteY16" fmla="*/ 7739997 h 8732506"/>
                <a:gd name="connsiteX17" fmla="*/ 327219 w 8235316"/>
                <a:gd name="connsiteY17" fmla="*/ 6565507 h 8732506"/>
                <a:gd name="connsiteX18" fmla="*/ 110209 w 8235316"/>
                <a:gd name="connsiteY18" fmla="*/ 6554591 h 8732506"/>
                <a:gd name="connsiteX19" fmla="*/ 10579 w 8235316"/>
                <a:gd name="connsiteY19" fmla="*/ 6501213 h 8732506"/>
                <a:gd name="connsiteX20" fmla="*/ 142584 w 8235316"/>
                <a:gd name="connsiteY20" fmla="*/ 6078417 h 8732506"/>
                <a:gd name="connsiteX21" fmla="*/ 543343 w 8235316"/>
                <a:gd name="connsiteY21" fmla="*/ 5348457 h 8732506"/>
                <a:gd name="connsiteX22" fmla="*/ 822441 w 8235316"/>
                <a:gd name="connsiteY22" fmla="*/ 4709286 h 8732506"/>
                <a:gd name="connsiteX23" fmla="*/ 435918 w 8235316"/>
                <a:gd name="connsiteY23" fmla="*/ 4035533 h 8732506"/>
                <a:gd name="connsiteX24" fmla="*/ 795426 w 8235316"/>
                <a:gd name="connsiteY24" fmla="*/ 3338577 h 8732506"/>
                <a:gd name="connsiteX25" fmla="*/ 991330 w 8235316"/>
                <a:gd name="connsiteY25" fmla="*/ 2523676 h 8732506"/>
                <a:gd name="connsiteX26" fmla="*/ 797746 w 8235316"/>
                <a:gd name="connsiteY26" fmla="*/ 2203739 h 8732506"/>
                <a:gd name="connsiteX27" fmla="*/ 826413 w 8235316"/>
                <a:gd name="connsiteY27" fmla="*/ 1498930 h 8732506"/>
                <a:gd name="connsiteX28" fmla="*/ 1118666 w 8235316"/>
                <a:gd name="connsiteY28" fmla="*/ 531301 h 8732506"/>
                <a:gd name="connsiteX29" fmla="*/ 1602852 w 8235316"/>
                <a:gd name="connsiteY29" fmla="*/ 953 h 8732506"/>
                <a:gd name="connsiteX30" fmla="*/ 2068208 w 8235316"/>
                <a:gd name="connsiteY30" fmla="*/ 134858 h 8732506"/>
                <a:gd name="connsiteX31" fmla="*/ 2741966 w 8235316"/>
                <a:gd name="connsiteY31" fmla="*/ 407748 h 8732506"/>
                <a:gd name="connsiteX32" fmla="*/ 4263814 w 8235316"/>
                <a:gd name="connsiteY32" fmla="*/ 1149630 h 8732506"/>
                <a:gd name="connsiteX33" fmla="*/ 5624784 w 8235316"/>
                <a:gd name="connsiteY33" fmla="*/ 2118859 h 8732506"/>
                <a:gd name="connsiteX34" fmla="*/ 6299440 w 8235316"/>
                <a:gd name="connsiteY34" fmla="*/ 2172683 h 8732506"/>
                <a:gd name="connsiteX35" fmla="*/ 7172463 w 8235316"/>
                <a:gd name="connsiteY35" fmla="*/ 2073454 h 8732506"/>
                <a:gd name="connsiteX36" fmla="*/ 7588515 w 8235316"/>
                <a:gd name="connsiteY36" fmla="*/ 2022362 h 8732506"/>
                <a:gd name="connsiteX37" fmla="*/ 7903926 w 8235316"/>
                <a:gd name="connsiteY37" fmla="*/ 2080277 h 8732506"/>
                <a:gd name="connsiteX38" fmla="*/ 7806714 w 8235316"/>
                <a:gd name="connsiteY38" fmla="*/ 2662802 h 8732506"/>
                <a:gd name="connsiteX39" fmla="*/ 6983125 w 8235316"/>
                <a:gd name="connsiteY39" fmla="*/ 3780381 h 8732506"/>
                <a:gd name="connsiteX40" fmla="*/ 6577074 w 8235316"/>
                <a:gd name="connsiteY40" fmla="*/ 4323992 h 8732506"/>
                <a:gd name="connsiteX41" fmla="*/ 6454488 w 8235316"/>
                <a:gd name="connsiteY41" fmla="*/ 4661154 h 873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235316" h="8732506">
                  <a:moveTo>
                    <a:pt x="6454488" y="4661154"/>
                  </a:moveTo>
                  <a:cubicBezTo>
                    <a:pt x="6544670" y="4831947"/>
                    <a:pt x="6702976" y="4958180"/>
                    <a:pt x="6834364" y="5076978"/>
                  </a:cubicBezTo>
                  <a:cubicBezTo>
                    <a:pt x="7023416" y="5248005"/>
                    <a:pt x="7218411" y="5409534"/>
                    <a:pt x="7410550" y="5575726"/>
                  </a:cubicBezTo>
                  <a:cubicBezTo>
                    <a:pt x="7592173" y="5732831"/>
                    <a:pt x="7774138" y="5891765"/>
                    <a:pt x="7942388" y="6070245"/>
                  </a:cubicBezTo>
                  <a:cubicBezTo>
                    <a:pt x="8044915" y="6179059"/>
                    <a:pt x="8173617" y="6309246"/>
                    <a:pt x="8222194" y="6470180"/>
                  </a:cubicBezTo>
                  <a:cubicBezTo>
                    <a:pt x="8327579" y="6819024"/>
                    <a:pt x="7760651" y="6766103"/>
                    <a:pt x="7620690" y="6775247"/>
                  </a:cubicBezTo>
                  <a:cubicBezTo>
                    <a:pt x="7272761" y="6797822"/>
                    <a:pt x="6878312" y="6803022"/>
                    <a:pt x="6556386" y="6986702"/>
                  </a:cubicBezTo>
                  <a:cubicBezTo>
                    <a:pt x="6355389" y="7101402"/>
                    <a:pt x="6272808" y="7291597"/>
                    <a:pt x="6315727" y="7555688"/>
                  </a:cubicBezTo>
                  <a:cubicBezTo>
                    <a:pt x="6330529" y="7647071"/>
                    <a:pt x="6357218" y="7725080"/>
                    <a:pt x="6323443" y="7816006"/>
                  </a:cubicBezTo>
                  <a:cubicBezTo>
                    <a:pt x="6284352" y="7921219"/>
                    <a:pt x="6194455" y="7986770"/>
                    <a:pt x="6111988" y="8033062"/>
                  </a:cubicBezTo>
                  <a:cubicBezTo>
                    <a:pt x="5853841" y="8178109"/>
                    <a:pt x="5548660" y="8208969"/>
                    <a:pt x="5268796" y="8234572"/>
                  </a:cubicBezTo>
                  <a:cubicBezTo>
                    <a:pt x="4979617" y="8261090"/>
                    <a:pt x="4678380" y="8279778"/>
                    <a:pt x="4398574" y="8260404"/>
                  </a:cubicBezTo>
                  <a:cubicBezTo>
                    <a:pt x="4286674" y="8252689"/>
                    <a:pt x="4157858" y="8296466"/>
                    <a:pt x="4047101" y="8330070"/>
                  </a:cubicBezTo>
                  <a:cubicBezTo>
                    <a:pt x="3876737" y="8381791"/>
                    <a:pt x="3708087" y="8441513"/>
                    <a:pt x="3538523" y="8497062"/>
                  </a:cubicBezTo>
                  <a:cubicBezTo>
                    <a:pt x="3193931" y="8609933"/>
                    <a:pt x="2840401" y="8718747"/>
                    <a:pt x="2481934" y="8731091"/>
                  </a:cubicBezTo>
                  <a:cubicBezTo>
                    <a:pt x="2223136" y="8740064"/>
                    <a:pt x="1953296" y="8691601"/>
                    <a:pt x="1737984" y="8504263"/>
                  </a:cubicBezTo>
                  <a:cubicBezTo>
                    <a:pt x="1519773" y="8314354"/>
                    <a:pt x="1422961" y="8019917"/>
                    <a:pt x="1301958" y="7739997"/>
                  </a:cubicBezTo>
                  <a:cubicBezTo>
                    <a:pt x="1092971" y="7256107"/>
                    <a:pt x="810708" y="6667748"/>
                    <a:pt x="327219" y="6565507"/>
                  </a:cubicBezTo>
                  <a:cubicBezTo>
                    <a:pt x="253907" y="6549962"/>
                    <a:pt x="183446" y="6558420"/>
                    <a:pt x="110209" y="6554591"/>
                  </a:cubicBezTo>
                  <a:cubicBezTo>
                    <a:pt x="72547" y="6552648"/>
                    <a:pt x="29679" y="6546533"/>
                    <a:pt x="10579" y="6501213"/>
                  </a:cubicBezTo>
                  <a:cubicBezTo>
                    <a:pt x="-39004" y="6383599"/>
                    <a:pt x="96858" y="6168543"/>
                    <a:pt x="142584" y="6078417"/>
                  </a:cubicBezTo>
                  <a:cubicBezTo>
                    <a:pt x="268914" y="5829472"/>
                    <a:pt x="410949" y="5592642"/>
                    <a:pt x="543343" y="5348457"/>
                  </a:cubicBezTo>
                  <a:cubicBezTo>
                    <a:pt x="648493" y="5154565"/>
                    <a:pt x="781767" y="4939126"/>
                    <a:pt x="822441" y="4709286"/>
                  </a:cubicBezTo>
                  <a:cubicBezTo>
                    <a:pt x="871790" y="4430371"/>
                    <a:pt x="549321" y="4231918"/>
                    <a:pt x="435918" y="4035533"/>
                  </a:cubicBezTo>
                  <a:cubicBezTo>
                    <a:pt x="239316" y="3694982"/>
                    <a:pt x="611797" y="3500952"/>
                    <a:pt x="795426" y="3338577"/>
                  </a:cubicBezTo>
                  <a:cubicBezTo>
                    <a:pt x="1006304" y="3152166"/>
                    <a:pt x="1180371" y="2812095"/>
                    <a:pt x="991330" y="2523676"/>
                  </a:cubicBezTo>
                  <a:cubicBezTo>
                    <a:pt x="919024" y="2413393"/>
                    <a:pt x="830042" y="2347659"/>
                    <a:pt x="797746" y="2203739"/>
                  </a:cubicBezTo>
                  <a:cubicBezTo>
                    <a:pt x="747237" y="1978648"/>
                    <a:pt x="785436" y="1721427"/>
                    <a:pt x="826413" y="1498930"/>
                  </a:cubicBezTo>
                  <a:cubicBezTo>
                    <a:pt x="888152" y="1164449"/>
                    <a:pt x="985855" y="833596"/>
                    <a:pt x="1118666" y="531301"/>
                  </a:cubicBezTo>
                  <a:cubicBezTo>
                    <a:pt x="1213821" y="314868"/>
                    <a:pt x="1371681" y="-24501"/>
                    <a:pt x="1602852" y="953"/>
                  </a:cubicBezTo>
                  <a:cubicBezTo>
                    <a:pt x="1758472" y="17938"/>
                    <a:pt x="1916680" y="79998"/>
                    <a:pt x="2068208" y="134858"/>
                  </a:cubicBezTo>
                  <a:cubicBezTo>
                    <a:pt x="2295099" y="216960"/>
                    <a:pt x="2519133" y="310542"/>
                    <a:pt x="2741966" y="407748"/>
                  </a:cubicBezTo>
                  <a:cubicBezTo>
                    <a:pt x="3256368" y="631519"/>
                    <a:pt x="3765065" y="878247"/>
                    <a:pt x="4263814" y="1149630"/>
                  </a:cubicBezTo>
                  <a:cubicBezTo>
                    <a:pt x="4604142" y="1334864"/>
                    <a:pt x="5553346" y="2091850"/>
                    <a:pt x="5624784" y="2118859"/>
                  </a:cubicBezTo>
                  <a:cubicBezTo>
                    <a:pt x="5837725" y="2199315"/>
                    <a:pt x="6079869" y="2185153"/>
                    <a:pt x="6299440" y="2172683"/>
                  </a:cubicBezTo>
                  <a:cubicBezTo>
                    <a:pt x="6591476" y="2156121"/>
                    <a:pt x="6882084" y="2113213"/>
                    <a:pt x="7172463" y="2073454"/>
                  </a:cubicBezTo>
                  <a:cubicBezTo>
                    <a:pt x="7310652" y="2054634"/>
                    <a:pt x="7449584" y="2031626"/>
                    <a:pt x="7588515" y="2022362"/>
                  </a:cubicBezTo>
                  <a:cubicBezTo>
                    <a:pt x="7687442" y="2015772"/>
                    <a:pt x="7817286" y="2010126"/>
                    <a:pt x="7903926" y="2080277"/>
                  </a:cubicBezTo>
                  <a:cubicBezTo>
                    <a:pt x="8073033" y="2217146"/>
                    <a:pt x="7884609" y="2530311"/>
                    <a:pt x="7806714" y="2662802"/>
                  </a:cubicBezTo>
                  <a:cubicBezTo>
                    <a:pt x="7568055" y="3068984"/>
                    <a:pt x="7266189" y="3420731"/>
                    <a:pt x="6983125" y="3780381"/>
                  </a:cubicBezTo>
                  <a:cubicBezTo>
                    <a:pt x="6844193" y="3956958"/>
                    <a:pt x="6703148" y="4133254"/>
                    <a:pt x="6577074" y="4323992"/>
                  </a:cubicBezTo>
                  <a:cubicBezTo>
                    <a:pt x="6526211" y="4401013"/>
                    <a:pt x="6398709" y="4555667"/>
                    <a:pt x="6454488" y="4661154"/>
                  </a:cubicBez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4" name="任意多边形: 形状 3"/>
            <p:cNvSpPr/>
            <p:nvPr/>
          </p:nvSpPr>
          <p:spPr>
            <a:xfrm rot="10800000">
              <a:off x="7987646" y="-2100671"/>
              <a:ext cx="7520962" cy="7983852"/>
            </a:xfrm>
            <a:custGeom>
              <a:avLst/>
              <a:gdLst>
                <a:gd name="connsiteX0" fmla="*/ 6055355 w 7520961"/>
                <a:gd name="connsiteY0" fmla="*/ 4251543 h 7983857"/>
                <a:gd name="connsiteX1" fmla="*/ 6935237 w 7520961"/>
                <a:gd name="connsiteY1" fmla="*/ 5132939 h 7983857"/>
                <a:gd name="connsiteX2" fmla="*/ 7357804 w 7520961"/>
                <a:gd name="connsiteY2" fmla="*/ 5594129 h 7983857"/>
                <a:gd name="connsiteX3" fmla="*/ 7519195 w 7520961"/>
                <a:gd name="connsiteY3" fmla="*/ 5918912 h 7983857"/>
                <a:gd name="connsiteX4" fmla="*/ 6889288 w 7520961"/>
                <a:gd name="connsiteY4" fmla="*/ 6217692 h 7983857"/>
                <a:gd name="connsiteX5" fmla="*/ 5991347 w 7520961"/>
                <a:gd name="connsiteY5" fmla="*/ 6429490 h 7983857"/>
                <a:gd name="connsiteX6" fmla="*/ 5777378 w 7520961"/>
                <a:gd name="connsiteY6" fmla="*/ 6924981 h 7983857"/>
                <a:gd name="connsiteX7" fmla="*/ 5777378 w 7520961"/>
                <a:gd name="connsiteY7" fmla="*/ 7204787 h 7983857"/>
                <a:gd name="connsiteX8" fmla="*/ 5594669 w 7520961"/>
                <a:gd name="connsiteY8" fmla="*/ 7424471 h 7983857"/>
                <a:gd name="connsiteX9" fmla="*/ 4876065 w 7520961"/>
                <a:gd name="connsiteY9" fmla="*/ 7657472 h 7983857"/>
                <a:gd name="connsiteX10" fmla="*/ 4026816 w 7520961"/>
                <a:gd name="connsiteY10" fmla="*/ 7705992 h 7983857"/>
                <a:gd name="connsiteX11" fmla="*/ 3288438 w 7520961"/>
                <a:gd name="connsiteY11" fmla="*/ 7846467 h 7983857"/>
                <a:gd name="connsiteX12" fmla="*/ 2311019 w 7520961"/>
                <a:gd name="connsiteY12" fmla="*/ 7982427 h 7983857"/>
                <a:gd name="connsiteX13" fmla="*/ 1567486 w 7520961"/>
                <a:gd name="connsiteY13" fmla="*/ 7738910 h 7983857"/>
                <a:gd name="connsiteX14" fmla="*/ 1083911 w 7520961"/>
                <a:gd name="connsiteY14" fmla="*/ 7022879 h 7983857"/>
                <a:gd name="connsiteX15" fmla="*/ 263026 w 7520961"/>
                <a:gd name="connsiteY15" fmla="*/ 5866505 h 7983857"/>
                <a:gd name="connsiteX16" fmla="*/ 88215 w 7520961"/>
                <a:gd name="connsiteY16" fmla="*/ 5836273 h 7983857"/>
                <a:gd name="connsiteX17" fmla="*/ 5845 w 7520961"/>
                <a:gd name="connsiteY17" fmla="*/ 5796096 h 7983857"/>
                <a:gd name="connsiteX18" fmla="*/ 137330 w 7520961"/>
                <a:gd name="connsiteY18" fmla="*/ 5468856 h 7983857"/>
                <a:gd name="connsiteX19" fmla="*/ 498369 w 7520961"/>
                <a:gd name="connsiteY19" fmla="*/ 4894281 h 7983857"/>
                <a:gd name="connsiteX20" fmla="*/ 799533 w 7520961"/>
                <a:gd name="connsiteY20" fmla="*/ 4316020 h 7983857"/>
                <a:gd name="connsiteX21" fmla="*/ 568047 w 7520961"/>
                <a:gd name="connsiteY21" fmla="*/ 3463890 h 7983857"/>
                <a:gd name="connsiteX22" fmla="*/ 853545 w 7520961"/>
                <a:gd name="connsiteY22" fmla="*/ 3024230 h 7983857"/>
                <a:gd name="connsiteX23" fmla="*/ 1300510 w 7520961"/>
                <a:gd name="connsiteY23" fmla="*/ 2602217 h 7983857"/>
                <a:gd name="connsiteX24" fmla="*/ 1199771 w 7520961"/>
                <a:gd name="connsiteY24" fmla="*/ 2216626 h 7983857"/>
                <a:gd name="connsiteX25" fmla="*/ 1087889 w 7520961"/>
                <a:gd name="connsiteY25" fmla="*/ 1472607 h 7983857"/>
                <a:gd name="connsiteX26" fmla="*/ 1276084 w 7520961"/>
                <a:gd name="connsiteY26" fmla="*/ 500657 h 7983857"/>
                <a:gd name="connsiteX27" fmla="*/ 1473771 w 7520961"/>
                <a:gd name="connsiteY27" fmla="*/ 111826 h 7983857"/>
                <a:gd name="connsiteX28" fmla="*/ 1745965 w 7520961"/>
                <a:gd name="connsiteY28" fmla="*/ 6167 h 7983857"/>
                <a:gd name="connsiteX29" fmla="*/ 2752925 w 7520961"/>
                <a:gd name="connsiteY29" fmla="*/ 402016 h 7983857"/>
                <a:gd name="connsiteX30" fmla="*/ 3955665 w 7520961"/>
                <a:gd name="connsiteY30" fmla="*/ 1062167 h 7983857"/>
                <a:gd name="connsiteX31" fmla="*/ 4729018 w 7520961"/>
                <a:gd name="connsiteY31" fmla="*/ 1636999 h 7983857"/>
                <a:gd name="connsiteX32" fmla="*/ 4897039 w 7520961"/>
                <a:gd name="connsiteY32" fmla="*/ 1842002 h 7983857"/>
                <a:gd name="connsiteX33" fmla="*/ 5001910 w 7520961"/>
                <a:gd name="connsiteY33" fmla="*/ 1985031 h 7983857"/>
                <a:gd name="connsiteX34" fmla="*/ 5585126 w 7520961"/>
                <a:gd name="connsiteY34" fmla="*/ 2049079 h 7983857"/>
                <a:gd name="connsiteX35" fmla="*/ 6447747 w 7520961"/>
                <a:gd name="connsiteY35" fmla="*/ 1947850 h 7983857"/>
                <a:gd name="connsiteX36" fmla="*/ 7064053 w 7520961"/>
                <a:gd name="connsiteY36" fmla="*/ 2027854 h 7983857"/>
                <a:gd name="connsiteX37" fmla="*/ 6969069 w 7520961"/>
                <a:gd name="connsiteY37" fmla="*/ 2577694 h 7983857"/>
                <a:gd name="connsiteX38" fmla="*/ 6343163 w 7520961"/>
                <a:gd name="connsiteY38" fmla="*/ 3527755 h 7983857"/>
                <a:gd name="connsiteX39" fmla="*/ 6061299 w 7520961"/>
                <a:gd name="connsiteY39" fmla="*/ 3969068 h 7983857"/>
                <a:gd name="connsiteX40" fmla="*/ 6001578 w 7520961"/>
                <a:gd name="connsiteY40" fmla="*/ 4111011 h 7983857"/>
                <a:gd name="connsiteX41" fmla="*/ 6055355 w 7520961"/>
                <a:gd name="connsiteY41" fmla="*/ 4251543 h 7983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520961" h="7983857">
                  <a:moveTo>
                    <a:pt x="6055355" y="4251543"/>
                  </a:moveTo>
                  <a:cubicBezTo>
                    <a:pt x="6301729" y="4593312"/>
                    <a:pt x="6641771" y="4847498"/>
                    <a:pt x="6935237" y="5132939"/>
                  </a:cubicBezTo>
                  <a:cubicBezTo>
                    <a:pt x="7082569" y="5276260"/>
                    <a:pt x="7230760" y="5423479"/>
                    <a:pt x="7357804" y="5594129"/>
                  </a:cubicBezTo>
                  <a:cubicBezTo>
                    <a:pt x="7423927" y="5682939"/>
                    <a:pt x="7506451" y="5795182"/>
                    <a:pt x="7519195" y="5918912"/>
                  </a:cubicBezTo>
                  <a:cubicBezTo>
                    <a:pt x="7553200" y="6249868"/>
                    <a:pt x="7042222" y="6205119"/>
                    <a:pt x="6889288" y="6217692"/>
                  </a:cubicBezTo>
                  <a:cubicBezTo>
                    <a:pt x="6593594" y="6242095"/>
                    <a:pt x="6259609" y="6260555"/>
                    <a:pt x="5991347" y="6429490"/>
                  </a:cubicBezTo>
                  <a:cubicBezTo>
                    <a:pt x="5827441" y="6532760"/>
                    <a:pt x="5746745" y="6702210"/>
                    <a:pt x="5777378" y="6924981"/>
                  </a:cubicBezTo>
                  <a:cubicBezTo>
                    <a:pt x="5790923" y="7023792"/>
                    <a:pt x="5812068" y="7107746"/>
                    <a:pt x="5777378" y="7204787"/>
                  </a:cubicBezTo>
                  <a:cubicBezTo>
                    <a:pt x="5742174" y="7303084"/>
                    <a:pt x="5668850" y="7372465"/>
                    <a:pt x="5594669" y="7424471"/>
                  </a:cubicBezTo>
                  <a:cubicBezTo>
                    <a:pt x="5381328" y="7574033"/>
                    <a:pt x="5116267" y="7621867"/>
                    <a:pt x="4876065" y="7657472"/>
                  </a:cubicBezTo>
                  <a:cubicBezTo>
                    <a:pt x="4594316" y="7699020"/>
                    <a:pt x="4310452" y="7715194"/>
                    <a:pt x="4026816" y="7705992"/>
                  </a:cubicBezTo>
                  <a:cubicBezTo>
                    <a:pt x="3778328" y="7697992"/>
                    <a:pt x="3531040" y="7787488"/>
                    <a:pt x="3288438" y="7846467"/>
                  </a:cubicBezTo>
                  <a:cubicBezTo>
                    <a:pt x="2967089" y="7924534"/>
                    <a:pt x="2639883" y="7992714"/>
                    <a:pt x="2311019" y="7982427"/>
                  </a:cubicBezTo>
                  <a:cubicBezTo>
                    <a:pt x="2051289" y="7974254"/>
                    <a:pt x="1789519" y="7909903"/>
                    <a:pt x="1567486" y="7738910"/>
                  </a:cubicBezTo>
                  <a:cubicBezTo>
                    <a:pt x="1341863" y="7564775"/>
                    <a:pt x="1206218" y="7304171"/>
                    <a:pt x="1083911" y="7022879"/>
                  </a:cubicBezTo>
                  <a:cubicBezTo>
                    <a:pt x="899036" y="6597740"/>
                    <a:pt x="668631" y="6028011"/>
                    <a:pt x="263026" y="5866505"/>
                  </a:cubicBezTo>
                  <a:cubicBezTo>
                    <a:pt x="204035" y="5842959"/>
                    <a:pt x="149057" y="5840388"/>
                    <a:pt x="88215" y="5836273"/>
                  </a:cubicBezTo>
                  <a:cubicBezTo>
                    <a:pt x="58663" y="5834329"/>
                    <a:pt x="20510" y="5833701"/>
                    <a:pt x="5845" y="5796096"/>
                  </a:cubicBezTo>
                  <a:cubicBezTo>
                    <a:pt x="-29417" y="5705571"/>
                    <a:pt x="100948" y="5530006"/>
                    <a:pt x="137330" y="5468856"/>
                  </a:cubicBezTo>
                  <a:cubicBezTo>
                    <a:pt x="253459" y="5273517"/>
                    <a:pt x="379349" y="5087008"/>
                    <a:pt x="498369" y="4894281"/>
                  </a:cubicBezTo>
                  <a:cubicBezTo>
                    <a:pt x="609486" y="4714361"/>
                    <a:pt x="730513" y="4526858"/>
                    <a:pt x="799533" y="4316020"/>
                  </a:cubicBezTo>
                  <a:cubicBezTo>
                    <a:pt x="909375" y="3980223"/>
                    <a:pt x="558211" y="3783873"/>
                    <a:pt x="568047" y="3463890"/>
                  </a:cubicBezTo>
                  <a:cubicBezTo>
                    <a:pt x="574184" y="3265237"/>
                    <a:pt x="730090" y="3122779"/>
                    <a:pt x="853545" y="3024230"/>
                  </a:cubicBezTo>
                  <a:cubicBezTo>
                    <a:pt x="1005558" y="2903043"/>
                    <a:pt x="1224426" y="2823365"/>
                    <a:pt x="1300510" y="2602217"/>
                  </a:cubicBezTo>
                  <a:cubicBezTo>
                    <a:pt x="1357185" y="2437494"/>
                    <a:pt x="1268254" y="2341625"/>
                    <a:pt x="1199771" y="2216626"/>
                  </a:cubicBezTo>
                  <a:cubicBezTo>
                    <a:pt x="1083723" y="2004845"/>
                    <a:pt x="1075813" y="1717758"/>
                    <a:pt x="1087889" y="1472607"/>
                  </a:cubicBezTo>
                  <a:cubicBezTo>
                    <a:pt x="1104171" y="1141332"/>
                    <a:pt x="1167790" y="805158"/>
                    <a:pt x="1276084" y="500657"/>
                  </a:cubicBezTo>
                  <a:cubicBezTo>
                    <a:pt x="1325158" y="362623"/>
                    <a:pt x="1385269" y="219033"/>
                    <a:pt x="1473771" y="111826"/>
                  </a:cubicBezTo>
                  <a:cubicBezTo>
                    <a:pt x="1556685" y="11345"/>
                    <a:pt x="1635157" y="-14399"/>
                    <a:pt x="1745965" y="6167"/>
                  </a:cubicBezTo>
                  <a:cubicBezTo>
                    <a:pt x="2085167" y="69232"/>
                    <a:pt x="2427650" y="245014"/>
                    <a:pt x="2752925" y="402016"/>
                  </a:cubicBezTo>
                  <a:cubicBezTo>
                    <a:pt x="3161622" y="599304"/>
                    <a:pt x="3564644" y="817114"/>
                    <a:pt x="3955665" y="1062167"/>
                  </a:cubicBezTo>
                  <a:cubicBezTo>
                    <a:pt x="4222326" y="1229291"/>
                    <a:pt x="4494989" y="1406108"/>
                    <a:pt x="4729018" y="1636999"/>
                  </a:cubicBezTo>
                  <a:cubicBezTo>
                    <a:pt x="4789998" y="1697190"/>
                    <a:pt x="4852462" y="1762609"/>
                    <a:pt x="4897039" y="1842002"/>
                  </a:cubicBezTo>
                  <a:cubicBezTo>
                    <a:pt x="4930758" y="1901678"/>
                    <a:pt x="4945103" y="1950953"/>
                    <a:pt x="5001910" y="1985031"/>
                  </a:cubicBezTo>
                  <a:cubicBezTo>
                    <a:pt x="5170388" y="2085981"/>
                    <a:pt x="5404645" y="2059578"/>
                    <a:pt x="5585126" y="2049079"/>
                  </a:cubicBezTo>
                  <a:cubicBezTo>
                    <a:pt x="5873733" y="2032374"/>
                    <a:pt x="6160912" y="1987900"/>
                    <a:pt x="6447747" y="1947850"/>
                  </a:cubicBezTo>
                  <a:cubicBezTo>
                    <a:pt x="6615083" y="1924315"/>
                    <a:pt x="6930379" y="1850289"/>
                    <a:pt x="7064053" y="2027854"/>
                  </a:cubicBezTo>
                  <a:cubicBezTo>
                    <a:pt x="7179382" y="2181187"/>
                    <a:pt x="7040164" y="2442626"/>
                    <a:pt x="6969069" y="2577694"/>
                  </a:cubicBezTo>
                  <a:cubicBezTo>
                    <a:pt x="6789219" y="2919280"/>
                    <a:pt x="6557875" y="3219071"/>
                    <a:pt x="6343163" y="3527755"/>
                  </a:cubicBezTo>
                  <a:cubicBezTo>
                    <a:pt x="6244808" y="3669230"/>
                    <a:pt x="6142566" y="3811785"/>
                    <a:pt x="6061299" y="3969068"/>
                  </a:cubicBezTo>
                  <a:cubicBezTo>
                    <a:pt x="6040554" y="4009164"/>
                    <a:pt x="6007293" y="4062302"/>
                    <a:pt x="6001578" y="4111011"/>
                  </a:cubicBezTo>
                  <a:cubicBezTo>
                    <a:pt x="5995177" y="4166830"/>
                    <a:pt x="6025066" y="4209418"/>
                    <a:pt x="6055355" y="4251543"/>
                  </a:cubicBezTo>
                  <a:close/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6" name="任意多边形: 形状 45"/>
            <p:cNvSpPr/>
            <p:nvPr/>
          </p:nvSpPr>
          <p:spPr>
            <a:xfrm rot="10800000">
              <a:off x="8342003" y="-1717762"/>
              <a:ext cx="6789412" cy="7189463"/>
            </a:xfrm>
            <a:custGeom>
              <a:avLst/>
              <a:gdLst>
                <a:gd name="connsiteX0" fmla="*/ 5656960 w 6789412"/>
                <a:gd name="connsiteY0" fmla="*/ 3760498 h 7189467"/>
                <a:gd name="connsiteX1" fmla="*/ 6403282 w 6789412"/>
                <a:gd name="connsiteY1" fmla="*/ 4593734 h 7189467"/>
                <a:gd name="connsiteX2" fmla="*/ 6707034 w 6789412"/>
                <a:gd name="connsiteY2" fmla="*/ 5008226 h 7189467"/>
                <a:gd name="connsiteX3" fmla="*/ 6787273 w 6789412"/>
                <a:gd name="connsiteY3" fmla="*/ 5299462 h 7189467"/>
                <a:gd name="connsiteX4" fmla="*/ 6161708 w 6789412"/>
                <a:gd name="connsiteY4" fmla="*/ 5586755 h 7189467"/>
                <a:gd name="connsiteX5" fmla="*/ 5396528 w 6789412"/>
                <a:gd name="connsiteY5" fmla="*/ 5798039 h 7189467"/>
                <a:gd name="connsiteX6" fmla="*/ 5222906 w 6789412"/>
                <a:gd name="connsiteY6" fmla="*/ 6257181 h 7189467"/>
                <a:gd name="connsiteX7" fmla="*/ 5037683 w 6789412"/>
                <a:gd name="connsiteY7" fmla="*/ 6746157 h 7189467"/>
                <a:gd name="connsiteX8" fmla="*/ 4398059 w 6789412"/>
                <a:gd name="connsiteY8" fmla="*/ 7000131 h 7189467"/>
                <a:gd name="connsiteX9" fmla="*/ 3607275 w 6789412"/>
                <a:gd name="connsiteY9" fmla="*/ 7068940 h 7189467"/>
                <a:gd name="connsiteX10" fmla="*/ 2844551 w 6789412"/>
                <a:gd name="connsiteY10" fmla="*/ 7149808 h 7189467"/>
                <a:gd name="connsiteX11" fmla="*/ 1820057 w 6789412"/>
                <a:gd name="connsiteY11" fmla="*/ 7124547 h 7189467"/>
                <a:gd name="connsiteX12" fmla="*/ 1066729 w 6789412"/>
                <a:gd name="connsiteY12" fmla="*/ 6589281 h 7189467"/>
                <a:gd name="connsiteX13" fmla="*/ 590372 w 6789412"/>
                <a:gd name="connsiteY13" fmla="*/ 5619959 h 7189467"/>
                <a:gd name="connsiteX14" fmla="*/ 144585 w 6789412"/>
                <a:gd name="connsiteY14" fmla="*/ 5081092 h 7189467"/>
                <a:gd name="connsiteX15" fmla="*/ 12694 w 6789412"/>
                <a:gd name="connsiteY15" fmla="*/ 4963363 h 7189467"/>
                <a:gd name="connsiteX16" fmla="*/ 142111 w 6789412"/>
                <a:gd name="connsiteY16" fmla="*/ 4768024 h 7189467"/>
                <a:gd name="connsiteX17" fmla="*/ 358892 w 6789412"/>
                <a:gd name="connsiteY17" fmla="*/ 4484743 h 7189467"/>
                <a:gd name="connsiteX18" fmla="*/ 793340 w 6789412"/>
                <a:gd name="connsiteY18" fmla="*/ 3839485 h 7189467"/>
                <a:gd name="connsiteX19" fmla="*/ 748929 w 6789412"/>
                <a:gd name="connsiteY19" fmla="*/ 3004084 h 7189467"/>
                <a:gd name="connsiteX20" fmla="*/ 955098 w 6789412"/>
                <a:gd name="connsiteY20" fmla="*/ 2606943 h 7189467"/>
                <a:gd name="connsiteX21" fmla="*/ 1160186 w 6789412"/>
                <a:gd name="connsiteY21" fmla="*/ 2429092 h 7189467"/>
                <a:gd name="connsiteX22" fmla="*/ 1387843 w 6789412"/>
                <a:gd name="connsiteY22" fmla="*/ 2257607 h 7189467"/>
                <a:gd name="connsiteX23" fmla="*/ 1422882 w 6789412"/>
                <a:gd name="connsiteY23" fmla="*/ 1898517 h 7189467"/>
                <a:gd name="connsiteX24" fmla="*/ 1402897 w 6789412"/>
                <a:gd name="connsiteY24" fmla="*/ 1188828 h 7189467"/>
                <a:gd name="connsiteX25" fmla="*/ 1578079 w 6789412"/>
                <a:gd name="connsiteY25" fmla="*/ 336750 h 7189467"/>
                <a:gd name="connsiteX26" fmla="*/ 1746625 w 6789412"/>
                <a:gd name="connsiteY26" fmla="*/ 56509 h 7189467"/>
                <a:gd name="connsiteX27" fmla="*/ 1989718 w 6789412"/>
                <a:gd name="connsiteY27" fmla="*/ 13133 h 7189467"/>
                <a:gd name="connsiteX28" fmla="*/ 2755226 w 6789412"/>
                <a:gd name="connsiteY28" fmla="*/ 351872 h 7189467"/>
                <a:gd name="connsiteX29" fmla="*/ 3654881 w 6789412"/>
                <a:gd name="connsiteY29" fmla="*/ 924738 h 7189467"/>
                <a:gd name="connsiteX30" fmla="*/ 4221009 w 6789412"/>
                <a:gd name="connsiteY30" fmla="*/ 1434545 h 7189467"/>
                <a:gd name="connsiteX31" fmla="*/ 4352968 w 6789412"/>
                <a:gd name="connsiteY31" fmla="*/ 1625769 h 7189467"/>
                <a:gd name="connsiteX32" fmla="*/ 4429435 w 6789412"/>
                <a:gd name="connsiteY32" fmla="*/ 1771775 h 7189467"/>
                <a:gd name="connsiteX33" fmla="*/ 4914982 w 6789412"/>
                <a:gd name="connsiteY33" fmla="*/ 1844213 h 7189467"/>
                <a:gd name="connsiteX34" fmla="*/ 5725883 w 6789412"/>
                <a:gd name="connsiteY34" fmla="*/ 1754065 h 7189467"/>
                <a:gd name="connsiteX35" fmla="*/ 6214915 w 6789412"/>
                <a:gd name="connsiteY35" fmla="*/ 1879069 h 7189467"/>
                <a:gd name="connsiteX36" fmla="*/ 6163423 w 6789412"/>
                <a:gd name="connsiteY36" fmla="*/ 2391224 h 7189467"/>
                <a:gd name="connsiteX37" fmla="*/ 5736970 w 6789412"/>
                <a:gd name="connsiteY37" fmla="*/ 3164641 h 7189467"/>
                <a:gd name="connsiteX38" fmla="*/ 5573750 w 6789412"/>
                <a:gd name="connsiteY38" fmla="*/ 3499049 h 7189467"/>
                <a:gd name="connsiteX39" fmla="*/ 5656960 w 6789412"/>
                <a:gd name="connsiteY39" fmla="*/ 3760498 h 7189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89412" h="7189467">
                  <a:moveTo>
                    <a:pt x="5656960" y="3760498"/>
                  </a:moveTo>
                  <a:cubicBezTo>
                    <a:pt x="5884645" y="4062684"/>
                    <a:pt x="6158908" y="4310950"/>
                    <a:pt x="6403282" y="4593734"/>
                  </a:cubicBezTo>
                  <a:cubicBezTo>
                    <a:pt x="6512896" y="4720521"/>
                    <a:pt x="6623538" y="4853521"/>
                    <a:pt x="6707034" y="5008226"/>
                  </a:cubicBezTo>
                  <a:cubicBezTo>
                    <a:pt x="6751954" y="5091379"/>
                    <a:pt x="6799674" y="5196078"/>
                    <a:pt x="6787273" y="5299462"/>
                  </a:cubicBezTo>
                  <a:cubicBezTo>
                    <a:pt x="6751726" y="5596185"/>
                    <a:pt x="6331501" y="5569381"/>
                    <a:pt x="6161708" y="5586755"/>
                  </a:cubicBezTo>
                  <a:cubicBezTo>
                    <a:pt x="5909449" y="5612301"/>
                    <a:pt x="5619584" y="5638019"/>
                    <a:pt x="5396528" y="5798039"/>
                  </a:cubicBezTo>
                  <a:cubicBezTo>
                    <a:pt x="5250395" y="5902795"/>
                    <a:pt x="5195645" y="6057557"/>
                    <a:pt x="5222906" y="6257181"/>
                  </a:cubicBezTo>
                  <a:cubicBezTo>
                    <a:pt x="5252167" y="6471323"/>
                    <a:pt x="5186729" y="6626714"/>
                    <a:pt x="5037683" y="6746157"/>
                  </a:cubicBezTo>
                  <a:cubicBezTo>
                    <a:pt x="4850859" y="6895833"/>
                    <a:pt x="4615001" y="6956812"/>
                    <a:pt x="4398059" y="7000131"/>
                  </a:cubicBezTo>
                  <a:cubicBezTo>
                    <a:pt x="4136713" y="7052081"/>
                    <a:pt x="3872051" y="7075113"/>
                    <a:pt x="3607275" y="7068940"/>
                  </a:cubicBezTo>
                  <a:cubicBezTo>
                    <a:pt x="3349814" y="7062940"/>
                    <a:pt x="3100297" y="7115575"/>
                    <a:pt x="2844551" y="7149808"/>
                  </a:cubicBezTo>
                  <a:cubicBezTo>
                    <a:pt x="2505394" y="7195184"/>
                    <a:pt x="2155374" y="7217530"/>
                    <a:pt x="1820057" y="7124547"/>
                  </a:cubicBezTo>
                  <a:cubicBezTo>
                    <a:pt x="1528107" y="7043623"/>
                    <a:pt x="1264405" y="6865200"/>
                    <a:pt x="1066729" y="6589281"/>
                  </a:cubicBezTo>
                  <a:cubicBezTo>
                    <a:pt x="860252" y="6301302"/>
                    <a:pt x="758033" y="5938514"/>
                    <a:pt x="590372" y="5619959"/>
                  </a:cubicBezTo>
                  <a:cubicBezTo>
                    <a:pt x="485805" y="5421192"/>
                    <a:pt x="339986" y="5158359"/>
                    <a:pt x="144585" y="5081092"/>
                  </a:cubicBezTo>
                  <a:cubicBezTo>
                    <a:pt x="79411" y="5055375"/>
                    <a:pt x="-39358" y="5090122"/>
                    <a:pt x="12694" y="4963363"/>
                  </a:cubicBezTo>
                  <a:cubicBezTo>
                    <a:pt x="42446" y="4890897"/>
                    <a:pt x="98122" y="4827289"/>
                    <a:pt x="142111" y="4768024"/>
                  </a:cubicBezTo>
                  <a:cubicBezTo>
                    <a:pt x="213188" y="4672292"/>
                    <a:pt x="286620" y="4579178"/>
                    <a:pt x="358892" y="4484743"/>
                  </a:cubicBezTo>
                  <a:cubicBezTo>
                    <a:pt x="512934" y="4283444"/>
                    <a:pt x="677892" y="4077852"/>
                    <a:pt x="793340" y="3839485"/>
                  </a:cubicBezTo>
                  <a:cubicBezTo>
                    <a:pt x="938810" y="3539368"/>
                    <a:pt x="722572" y="3308390"/>
                    <a:pt x="748929" y="3004084"/>
                  </a:cubicBezTo>
                  <a:cubicBezTo>
                    <a:pt x="763091" y="2840320"/>
                    <a:pt x="856394" y="2709618"/>
                    <a:pt x="955098" y="2606943"/>
                  </a:cubicBezTo>
                  <a:cubicBezTo>
                    <a:pt x="1018957" y="2540437"/>
                    <a:pt x="1088840" y="2482836"/>
                    <a:pt x="1160186" y="2429092"/>
                  </a:cubicBezTo>
                  <a:cubicBezTo>
                    <a:pt x="1234693" y="2372953"/>
                    <a:pt x="1322864" y="2330182"/>
                    <a:pt x="1387843" y="2257607"/>
                  </a:cubicBezTo>
                  <a:cubicBezTo>
                    <a:pt x="1480455" y="2154315"/>
                    <a:pt x="1440244" y="2032048"/>
                    <a:pt x="1422882" y="1898517"/>
                  </a:cubicBezTo>
                  <a:cubicBezTo>
                    <a:pt x="1392318" y="1663859"/>
                    <a:pt x="1385609" y="1425492"/>
                    <a:pt x="1402897" y="1188828"/>
                  </a:cubicBezTo>
                  <a:cubicBezTo>
                    <a:pt x="1424042" y="898740"/>
                    <a:pt x="1473625" y="600366"/>
                    <a:pt x="1578079" y="336750"/>
                  </a:cubicBezTo>
                  <a:cubicBezTo>
                    <a:pt x="1618712" y="234120"/>
                    <a:pt x="1670187" y="125324"/>
                    <a:pt x="1746625" y="56509"/>
                  </a:cubicBezTo>
                  <a:cubicBezTo>
                    <a:pt x="1823063" y="-12299"/>
                    <a:pt x="1902130" y="-7590"/>
                    <a:pt x="1989718" y="13133"/>
                  </a:cubicBezTo>
                  <a:cubicBezTo>
                    <a:pt x="2249528" y="74363"/>
                    <a:pt x="2508789" y="216838"/>
                    <a:pt x="2755226" y="351872"/>
                  </a:cubicBezTo>
                  <a:cubicBezTo>
                    <a:pt x="3063721" y="520910"/>
                    <a:pt x="3366102" y="709825"/>
                    <a:pt x="3654881" y="924738"/>
                  </a:cubicBezTo>
                  <a:cubicBezTo>
                    <a:pt x="3854220" y="1073105"/>
                    <a:pt x="4054245" y="1233382"/>
                    <a:pt x="4221009" y="1434545"/>
                  </a:cubicBezTo>
                  <a:cubicBezTo>
                    <a:pt x="4269472" y="1493089"/>
                    <a:pt x="4315650" y="1555777"/>
                    <a:pt x="4352968" y="1625769"/>
                  </a:cubicBezTo>
                  <a:cubicBezTo>
                    <a:pt x="4378572" y="1673763"/>
                    <a:pt x="4392344" y="1735696"/>
                    <a:pt x="4429435" y="1771775"/>
                  </a:cubicBezTo>
                  <a:cubicBezTo>
                    <a:pt x="4545564" y="1884389"/>
                    <a:pt x="4778793" y="1850762"/>
                    <a:pt x="4914982" y="1844213"/>
                  </a:cubicBezTo>
                  <a:cubicBezTo>
                    <a:pt x="5186844" y="1831166"/>
                    <a:pt x="5454363" y="1769135"/>
                    <a:pt x="5725883" y="1754065"/>
                  </a:cubicBezTo>
                  <a:cubicBezTo>
                    <a:pt x="5874073" y="1745823"/>
                    <a:pt x="6106102" y="1725101"/>
                    <a:pt x="6214915" y="1879069"/>
                  </a:cubicBezTo>
                  <a:cubicBezTo>
                    <a:pt x="6317271" y="2023801"/>
                    <a:pt x="6224573" y="2251767"/>
                    <a:pt x="6163423" y="2391224"/>
                  </a:cubicBezTo>
                  <a:cubicBezTo>
                    <a:pt x="6043237" y="2665436"/>
                    <a:pt x="5881731" y="2909740"/>
                    <a:pt x="5736970" y="3164641"/>
                  </a:cubicBezTo>
                  <a:cubicBezTo>
                    <a:pt x="5677477" y="3269534"/>
                    <a:pt x="5612269" y="3379274"/>
                    <a:pt x="5573750" y="3499049"/>
                  </a:cubicBezTo>
                  <a:cubicBezTo>
                    <a:pt x="5539460" y="3605776"/>
                    <a:pt x="5598610" y="3683020"/>
                    <a:pt x="5656960" y="3760498"/>
                  </a:cubicBez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47" name="任意多边形: 形状 46"/>
            <p:cNvSpPr/>
            <p:nvPr/>
          </p:nvSpPr>
          <p:spPr>
            <a:xfrm rot="10800000">
              <a:off x="8719198" y="-1449164"/>
              <a:ext cx="6080749" cy="6400801"/>
            </a:xfrm>
            <a:custGeom>
              <a:avLst/>
              <a:gdLst>
                <a:gd name="connsiteX0" fmla="*/ 5269486 w 6080749"/>
                <a:gd name="connsiteY0" fmla="*/ 3235491 h 6400804"/>
                <a:gd name="connsiteX1" fmla="*/ 5851673 w 6080749"/>
                <a:gd name="connsiteY1" fmla="*/ 4007707 h 6400804"/>
                <a:gd name="connsiteX2" fmla="*/ 6059871 w 6080749"/>
                <a:gd name="connsiteY2" fmla="*/ 4655154 h 6400804"/>
                <a:gd name="connsiteX3" fmla="*/ 5470655 w 6080749"/>
                <a:gd name="connsiteY3" fmla="*/ 4926731 h 6400804"/>
                <a:gd name="connsiteX4" fmla="*/ 4811944 w 6080749"/>
                <a:gd name="connsiteY4" fmla="*/ 5135500 h 6400804"/>
                <a:gd name="connsiteX5" fmla="*/ 4681756 w 6080749"/>
                <a:gd name="connsiteY5" fmla="*/ 5332324 h 6400804"/>
                <a:gd name="connsiteX6" fmla="*/ 4687128 w 6080749"/>
                <a:gd name="connsiteY6" fmla="*/ 5592014 h 6400804"/>
                <a:gd name="connsiteX7" fmla="*/ 4478359 w 6080749"/>
                <a:gd name="connsiteY7" fmla="*/ 6038470 h 6400804"/>
                <a:gd name="connsiteX8" fmla="*/ 3883027 w 6080749"/>
                <a:gd name="connsiteY8" fmla="*/ 6304903 h 6400804"/>
                <a:gd name="connsiteX9" fmla="*/ 3178311 w 6080749"/>
                <a:gd name="connsiteY9" fmla="*/ 6385770 h 6400804"/>
                <a:gd name="connsiteX10" fmla="*/ 2502455 w 6080749"/>
                <a:gd name="connsiteY10" fmla="*/ 6398000 h 6400804"/>
                <a:gd name="connsiteX11" fmla="*/ 1619516 w 6080749"/>
                <a:gd name="connsiteY11" fmla="*/ 6296330 h 6400804"/>
                <a:gd name="connsiteX12" fmla="*/ 877823 w 6080749"/>
                <a:gd name="connsiteY12" fmla="*/ 5764035 h 6400804"/>
                <a:gd name="connsiteX13" fmla="*/ 431545 w 6080749"/>
                <a:gd name="connsiteY13" fmla="*/ 4882268 h 6400804"/>
                <a:gd name="connsiteX14" fmla="*/ 96377 w 6080749"/>
                <a:gd name="connsiteY14" fmla="*/ 4343229 h 6400804"/>
                <a:gd name="connsiteX15" fmla="*/ 32066 w 6080749"/>
                <a:gd name="connsiteY15" fmla="*/ 4200537 h 6400804"/>
                <a:gd name="connsiteX16" fmla="*/ 360947 w 6080749"/>
                <a:gd name="connsiteY16" fmla="*/ 3848927 h 6400804"/>
                <a:gd name="connsiteX17" fmla="*/ 809889 w 6080749"/>
                <a:gd name="connsiteY17" fmla="*/ 3324993 h 6400804"/>
                <a:gd name="connsiteX18" fmla="*/ 925555 w 6080749"/>
                <a:gd name="connsiteY18" fmla="*/ 2920188 h 6400804"/>
                <a:gd name="connsiteX19" fmla="*/ 911062 w 6080749"/>
                <a:gd name="connsiteY19" fmla="*/ 2554142 h 6400804"/>
                <a:gd name="connsiteX20" fmla="*/ 1285434 w 6080749"/>
                <a:gd name="connsiteY20" fmla="*/ 1884453 h 6400804"/>
                <a:gd name="connsiteX21" fmla="*/ 1542215 w 6080749"/>
                <a:gd name="connsiteY21" fmla="*/ 1507543 h 6400804"/>
                <a:gd name="connsiteX22" fmla="*/ 1676660 w 6080749"/>
                <a:gd name="connsiteY22" fmla="*/ 885591 h 6400804"/>
                <a:gd name="connsiteX23" fmla="*/ 1881697 w 6080749"/>
                <a:gd name="connsiteY23" fmla="*/ 223005 h 6400804"/>
                <a:gd name="connsiteX24" fmla="*/ 2252406 w 6080749"/>
                <a:gd name="connsiteY24" fmla="*/ 13293 h 6400804"/>
                <a:gd name="connsiteX25" fmla="*/ 3001660 w 6080749"/>
                <a:gd name="connsiteY25" fmla="*/ 442175 h 6400804"/>
                <a:gd name="connsiteX26" fmla="*/ 3664086 w 6080749"/>
                <a:gd name="connsiteY26" fmla="*/ 1048086 h 6400804"/>
                <a:gd name="connsiteX27" fmla="*/ 3935034 w 6080749"/>
                <a:gd name="connsiteY27" fmla="*/ 1465635 h 6400804"/>
                <a:gd name="connsiteX28" fmla="*/ 4477502 w 6080749"/>
                <a:gd name="connsiteY28" fmla="*/ 1558664 h 6400804"/>
                <a:gd name="connsiteX29" fmla="*/ 5490886 w 6080749"/>
                <a:gd name="connsiteY29" fmla="*/ 1942443 h 6400804"/>
                <a:gd name="connsiteX30" fmla="*/ 5241883 w 6080749"/>
                <a:gd name="connsiteY30" fmla="*/ 2633810 h 6400804"/>
                <a:gd name="connsiteX31" fmla="*/ 5140270 w 6080749"/>
                <a:gd name="connsiteY31" fmla="*/ 2935801 h 6400804"/>
                <a:gd name="connsiteX32" fmla="*/ 5269486 w 6080749"/>
                <a:gd name="connsiteY32" fmla="*/ 3235491 h 640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0749" h="6400804">
                  <a:moveTo>
                    <a:pt x="5269486" y="3235491"/>
                  </a:moveTo>
                  <a:cubicBezTo>
                    <a:pt x="5450709" y="3501409"/>
                    <a:pt x="5669194" y="3737462"/>
                    <a:pt x="5851673" y="4007707"/>
                  </a:cubicBezTo>
                  <a:cubicBezTo>
                    <a:pt x="5958544" y="4165967"/>
                    <a:pt x="6142510" y="4432029"/>
                    <a:pt x="6059871" y="4655154"/>
                  </a:cubicBezTo>
                  <a:cubicBezTo>
                    <a:pt x="5969231" y="4900327"/>
                    <a:pt x="5653306" y="4907013"/>
                    <a:pt x="5470655" y="4926731"/>
                  </a:cubicBezTo>
                  <a:cubicBezTo>
                    <a:pt x="5253256" y="4950276"/>
                    <a:pt x="4997967" y="4982395"/>
                    <a:pt x="4811944" y="5135500"/>
                  </a:cubicBezTo>
                  <a:cubicBezTo>
                    <a:pt x="4753136" y="5183906"/>
                    <a:pt x="4703016" y="5247913"/>
                    <a:pt x="4681756" y="5332324"/>
                  </a:cubicBezTo>
                  <a:cubicBezTo>
                    <a:pt x="4659010" y="5422621"/>
                    <a:pt x="4683870" y="5501602"/>
                    <a:pt x="4687128" y="5592014"/>
                  </a:cubicBezTo>
                  <a:cubicBezTo>
                    <a:pt x="4693929" y="5781637"/>
                    <a:pt x="4601117" y="5933885"/>
                    <a:pt x="4478359" y="6038470"/>
                  </a:cubicBezTo>
                  <a:cubicBezTo>
                    <a:pt x="4304852" y="6186259"/>
                    <a:pt x="4087910" y="6256154"/>
                    <a:pt x="3883027" y="6304903"/>
                  </a:cubicBezTo>
                  <a:cubicBezTo>
                    <a:pt x="3650827" y="6359824"/>
                    <a:pt x="3414798" y="6386913"/>
                    <a:pt x="3178311" y="6385770"/>
                  </a:cubicBezTo>
                  <a:cubicBezTo>
                    <a:pt x="2952283" y="6384856"/>
                    <a:pt x="2728712" y="6390970"/>
                    <a:pt x="2502455" y="6398000"/>
                  </a:cubicBezTo>
                  <a:cubicBezTo>
                    <a:pt x="2206566" y="6407430"/>
                    <a:pt x="1906529" y="6392228"/>
                    <a:pt x="1619516" y="6296330"/>
                  </a:cubicBezTo>
                  <a:cubicBezTo>
                    <a:pt x="1336789" y="6201804"/>
                    <a:pt x="1079740" y="6024639"/>
                    <a:pt x="877823" y="5764035"/>
                  </a:cubicBezTo>
                  <a:cubicBezTo>
                    <a:pt x="680844" y="5509718"/>
                    <a:pt x="547942" y="5198879"/>
                    <a:pt x="431545" y="4882268"/>
                  </a:cubicBezTo>
                  <a:cubicBezTo>
                    <a:pt x="365496" y="4702531"/>
                    <a:pt x="253917" y="4434000"/>
                    <a:pt x="96377" y="4343229"/>
                  </a:cubicBezTo>
                  <a:cubicBezTo>
                    <a:pt x="26322" y="4302830"/>
                    <a:pt x="-42423" y="4305607"/>
                    <a:pt x="32066" y="4200537"/>
                  </a:cubicBezTo>
                  <a:cubicBezTo>
                    <a:pt x="125872" y="4068234"/>
                    <a:pt x="252299" y="3962084"/>
                    <a:pt x="360947" y="3848927"/>
                  </a:cubicBezTo>
                  <a:cubicBezTo>
                    <a:pt x="517675" y="3685632"/>
                    <a:pt x="678335" y="3519137"/>
                    <a:pt x="809889" y="3324993"/>
                  </a:cubicBezTo>
                  <a:cubicBezTo>
                    <a:pt x="893899" y="3201017"/>
                    <a:pt x="931339" y="3080711"/>
                    <a:pt x="925555" y="2920188"/>
                  </a:cubicBezTo>
                  <a:cubicBezTo>
                    <a:pt x="921086" y="2797904"/>
                    <a:pt x="900803" y="2676895"/>
                    <a:pt x="911062" y="2554142"/>
                  </a:cubicBezTo>
                  <a:cubicBezTo>
                    <a:pt x="935082" y="2266020"/>
                    <a:pt x="1121031" y="2068442"/>
                    <a:pt x="1285434" y="1884453"/>
                  </a:cubicBezTo>
                  <a:cubicBezTo>
                    <a:pt x="1391190" y="1766124"/>
                    <a:pt x="1487774" y="1675867"/>
                    <a:pt x="1542215" y="1507543"/>
                  </a:cubicBezTo>
                  <a:cubicBezTo>
                    <a:pt x="1606600" y="1308598"/>
                    <a:pt x="1633632" y="1092154"/>
                    <a:pt x="1676660" y="885591"/>
                  </a:cubicBezTo>
                  <a:cubicBezTo>
                    <a:pt x="1723929" y="658757"/>
                    <a:pt x="1778525" y="422802"/>
                    <a:pt x="1881697" y="223005"/>
                  </a:cubicBezTo>
                  <a:cubicBezTo>
                    <a:pt x="1973537" y="45131"/>
                    <a:pt x="2085231" y="-34633"/>
                    <a:pt x="2252406" y="13293"/>
                  </a:cubicBezTo>
                  <a:cubicBezTo>
                    <a:pt x="2513142" y="87977"/>
                    <a:pt x="2770145" y="271966"/>
                    <a:pt x="3001660" y="442175"/>
                  </a:cubicBezTo>
                  <a:cubicBezTo>
                    <a:pt x="3237290" y="615346"/>
                    <a:pt x="3468861" y="810061"/>
                    <a:pt x="3664086" y="1048086"/>
                  </a:cubicBezTo>
                  <a:cubicBezTo>
                    <a:pt x="3769470" y="1176627"/>
                    <a:pt x="3841422" y="1327549"/>
                    <a:pt x="3935034" y="1465635"/>
                  </a:cubicBezTo>
                  <a:cubicBezTo>
                    <a:pt x="4052820" y="1638994"/>
                    <a:pt x="4319197" y="1573340"/>
                    <a:pt x="4477502" y="1558664"/>
                  </a:cubicBezTo>
                  <a:cubicBezTo>
                    <a:pt x="4740277" y="1534301"/>
                    <a:pt x="5567181" y="1352009"/>
                    <a:pt x="5490886" y="1942443"/>
                  </a:cubicBezTo>
                  <a:cubicBezTo>
                    <a:pt x="5459053" y="2188891"/>
                    <a:pt x="5333609" y="2416336"/>
                    <a:pt x="5241883" y="2633810"/>
                  </a:cubicBezTo>
                  <a:cubicBezTo>
                    <a:pt x="5203878" y="2724066"/>
                    <a:pt x="5148843" y="2832383"/>
                    <a:pt x="5140270" y="2935801"/>
                  </a:cubicBezTo>
                  <a:cubicBezTo>
                    <a:pt x="5130898" y="3048444"/>
                    <a:pt x="5215023" y="3155440"/>
                    <a:pt x="5269486" y="3235491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8" name="任意多边形: 形状 47"/>
            <p:cNvSpPr/>
            <p:nvPr/>
          </p:nvSpPr>
          <p:spPr>
            <a:xfrm rot="10800000">
              <a:off x="9102092" y="-1254837"/>
              <a:ext cx="5429247" cy="5760701"/>
            </a:xfrm>
            <a:custGeom>
              <a:avLst/>
              <a:gdLst>
                <a:gd name="connsiteX0" fmla="*/ 4905210 w 5429247"/>
                <a:gd name="connsiteY0" fmla="*/ 2767138 h 5760704"/>
                <a:gd name="connsiteX1" fmla="*/ 5328235 w 5429247"/>
                <a:gd name="connsiteY1" fmla="*/ 3496041 h 5760704"/>
                <a:gd name="connsiteX2" fmla="*/ 5381613 w 5429247"/>
                <a:gd name="connsiteY2" fmla="*/ 4068152 h 5760704"/>
                <a:gd name="connsiteX3" fmla="*/ 4840060 w 5429247"/>
                <a:gd name="connsiteY3" fmla="*/ 4341969 h 5760704"/>
                <a:gd name="connsiteX4" fmla="*/ 4275932 w 5429247"/>
                <a:gd name="connsiteY4" fmla="*/ 4543195 h 5760704"/>
                <a:gd name="connsiteX5" fmla="*/ 4179577 w 5429247"/>
                <a:gd name="connsiteY5" fmla="*/ 4735847 h 5760704"/>
                <a:gd name="connsiteX6" fmla="*/ 4185978 w 5429247"/>
                <a:gd name="connsiteY6" fmla="*/ 4963075 h 5760704"/>
                <a:gd name="connsiteX7" fmla="*/ 3975094 w 5429247"/>
                <a:gd name="connsiteY7" fmla="*/ 5379871 h 5760704"/>
                <a:gd name="connsiteX8" fmla="*/ 2769915 w 5429247"/>
                <a:gd name="connsiteY8" fmla="*/ 5759804 h 5760704"/>
                <a:gd name="connsiteX9" fmla="*/ 2171954 w 5429247"/>
                <a:gd name="connsiteY9" fmla="*/ 5728142 h 5760704"/>
                <a:gd name="connsiteX10" fmla="*/ 1411665 w 5429247"/>
                <a:gd name="connsiteY10" fmla="*/ 5567666 h 5760704"/>
                <a:gd name="connsiteX11" fmla="*/ 296172 w 5429247"/>
                <a:gd name="connsiteY11" fmla="*/ 4299621 h 5760704"/>
                <a:gd name="connsiteX12" fmla="*/ 40065 w 5429247"/>
                <a:gd name="connsiteY12" fmla="*/ 3767886 h 5760704"/>
                <a:gd name="connsiteX13" fmla="*/ 55022 w 5429247"/>
                <a:gd name="connsiteY13" fmla="*/ 3566764 h 5760704"/>
                <a:gd name="connsiteX14" fmla="*/ 385474 w 5429247"/>
                <a:gd name="connsiteY14" fmla="*/ 3283534 h 5760704"/>
                <a:gd name="connsiteX15" fmla="*/ 840720 w 5429247"/>
                <a:gd name="connsiteY15" fmla="*/ 2867933 h 5760704"/>
                <a:gd name="connsiteX16" fmla="*/ 1024600 w 5429247"/>
                <a:gd name="connsiteY16" fmla="*/ 2498024 h 5760704"/>
                <a:gd name="connsiteX17" fmla="*/ 1044677 w 5429247"/>
                <a:gd name="connsiteY17" fmla="*/ 2152535 h 5760704"/>
                <a:gd name="connsiteX18" fmla="*/ 1220887 w 5429247"/>
                <a:gd name="connsiteY18" fmla="*/ 1536521 h 5760704"/>
                <a:gd name="connsiteX19" fmla="*/ 1497767 w 5429247"/>
                <a:gd name="connsiteY19" fmla="*/ 1138186 h 5760704"/>
                <a:gd name="connsiteX20" fmla="*/ 1835038 w 5429247"/>
                <a:gd name="connsiteY20" fmla="*/ 619578 h 5760704"/>
                <a:gd name="connsiteX21" fmla="*/ 2455533 w 5429247"/>
                <a:gd name="connsiteY21" fmla="*/ 20132 h 5760704"/>
                <a:gd name="connsiteX22" fmla="*/ 3328785 w 5429247"/>
                <a:gd name="connsiteY22" fmla="*/ 842674 h 5760704"/>
                <a:gd name="connsiteX23" fmla="*/ 3560071 w 5429247"/>
                <a:gd name="connsiteY23" fmla="*/ 1178374 h 5760704"/>
                <a:gd name="connsiteX24" fmla="*/ 4032016 w 5429247"/>
                <a:gd name="connsiteY24" fmla="*/ 1298320 h 5760704"/>
                <a:gd name="connsiteX25" fmla="*/ 4871321 w 5429247"/>
                <a:gd name="connsiteY25" fmla="*/ 1707708 h 5760704"/>
                <a:gd name="connsiteX26" fmla="*/ 4774109 w 5429247"/>
                <a:gd name="connsiteY26" fmla="*/ 2260154 h 5760704"/>
                <a:gd name="connsiteX27" fmla="*/ 4905210 w 5429247"/>
                <a:gd name="connsiteY27" fmla="*/ 2767138 h 5760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29247" h="5760704">
                  <a:moveTo>
                    <a:pt x="4905210" y="2767138"/>
                  </a:moveTo>
                  <a:cubicBezTo>
                    <a:pt x="5043686" y="3008111"/>
                    <a:pt x="5209421" y="3235774"/>
                    <a:pt x="5328235" y="3496041"/>
                  </a:cubicBezTo>
                  <a:cubicBezTo>
                    <a:pt x="5405330" y="3664593"/>
                    <a:pt x="5480997" y="3889810"/>
                    <a:pt x="5381613" y="4068152"/>
                  </a:cubicBezTo>
                  <a:cubicBezTo>
                    <a:pt x="5269371" y="4269412"/>
                    <a:pt x="5021854" y="4316309"/>
                    <a:pt x="4840060" y="4341969"/>
                  </a:cubicBezTo>
                  <a:cubicBezTo>
                    <a:pt x="4652722" y="4368373"/>
                    <a:pt x="4429037" y="4390604"/>
                    <a:pt x="4275932" y="4543195"/>
                  </a:cubicBezTo>
                  <a:cubicBezTo>
                    <a:pt x="4227183" y="4591772"/>
                    <a:pt x="4187064" y="4657323"/>
                    <a:pt x="4179577" y="4735847"/>
                  </a:cubicBezTo>
                  <a:cubicBezTo>
                    <a:pt x="4172376" y="4811114"/>
                    <a:pt x="4192722" y="4886437"/>
                    <a:pt x="4185978" y="4963075"/>
                  </a:cubicBezTo>
                  <a:cubicBezTo>
                    <a:pt x="4170833" y="5135211"/>
                    <a:pt x="4085337" y="5277001"/>
                    <a:pt x="3975094" y="5379871"/>
                  </a:cubicBezTo>
                  <a:cubicBezTo>
                    <a:pt x="3648882" y="5684194"/>
                    <a:pt x="3163450" y="5751860"/>
                    <a:pt x="2769915" y="5759804"/>
                  </a:cubicBezTo>
                  <a:cubicBezTo>
                    <a:pt x="2572919" y="5763804"/>
                    <a:pt x="2370208" y="5743001"/>
                    <a:pt x="2171954" y="5728142"/>
                  </a:cubicBezTo>
                  <a:cubicBezTo>
                    <a:pt x="1914665" y="5708883"/>
                    <a:pt x="1657016" y="5667449"/>
                    <a:pt x="1411665" y="5567666"/>
                  </a:cubicBezTo>
                  <a:cubicBezTo>
                    <a:pt x="890012" y="5355525"/>
                    <a:pt x="540368" y="4885066"/>
                    <a:pt x="296172" y="4299621"/>
                  </a:cubicBezTo>
                  <a:cubicBezTo>
                    <a:pt x="219322" y="4115347"/>
                    <a:pt x="160509" y="3915973"/>
                    <a:pt x="40065" y="3767886"/>
                  </a:cubicBezTo>
                  <a:cubicBezTo>
                    <a:pt x="-22022" y="3691419"/>
                    <a:pt x="-8455" y="3636504"/>
                    <a:pt x="55022" y="3566764"/>
                  </a:cubicBezTo>
                  <a:cubicBezTo>
                    <a:pt x="154262" y="3457784"/>
                    <a:pt x="275323" y="3374494"/>
                    <a:pt x="385474" y="3283534"/>
                  </a:cubicBezTo>
                  <a:cubicBezTo>
                    <a:pt x="542140" y="3154175"/>
                    <a:pt x="702165" y="3022890"/>
                    <a:pt x="840720" y="2867933"/>
                  </a:cubicBezTo>
                  <a:cubicBezTo>
                    <a:pt x="936223" y="2761114"/>
                    <a:pt x="1004020" y="2658204"/>
                    <a:pt x="1024600" y="2498024"/>
                  </a:cubicBezTo>
                  <a:cubicBezTo>
                    <a:pt x="1039282" y="2383816"/>
                    <a:pt x="1035853" y="2267447"/>
                    <a:pt x="1044677" y="2152535"/>
                  </a:cubicBezTo>
                  <a:cubicBezTo>
                    <a:pt x="1061485" y="1934240"/>
                    <a:pt x="1119023" y="1717595"/>
                    <a:pt x="1220887" y="1536521"/>
                  </a:cubicBezTo>
                  <a:cubicBezTo>
                    <a:pt x="1301823" y="1393000"/>
                    <a:pt x="1398178" y="1262556"/>
                    <a:pt x="1497767" y="1138186"/>
                  </a:cubicBezTo>
                  <a:cubicBezTo>
                    <a:pt x="1627224" y="976268"/>
                    <a:pt x="1736723" y="811756"/>
                    <a:pt x="1835038" y="619578"/>
                  </a:cubicBezTo>
                  <a:cubicBezTo>
                    <a:pt x="1965357" y="365192"/>
                    <a:pt x="2148523" y="-104050"/>
                    <a:pt x="2455533" y="20132"/>
                  </a:cubicBezTo>
                  <a:cubicBezTo>
                    <a:pt x="2794146" y="157160"/>
                    <a:pt x="3111558" y="505330"/>
                    <a:pt x="3328785" y="842674"/>
                  </a:cubicBezTo>
                  <a:cubicBezTo>
                    <a:pt x="3401766" y="955940"/>
                    <a:pt x="3461659" y="1094849"/>
                    <a:pt x="3560071" y="1178374"/>
                  </a:cubicBezTo>
                  <a:cubicBezTo>
                    <a:pt x="3707347" y="1303212"/>
                    <a:pt x="3856851" y="1298840"/>
                    <a:pt x="4032016" y="1298320"/>
                  </a:cubicBezTo>
                  <a:cubicBezTo>
                    <a:pt x="4294334" y="1297617"/>
                    <a:pt x="4865148" y="1228111"/>
                    <a:pt x="4871321" y="1707708"/>
                  </a:cubicBezTo>
                  <a:cubicBezTo>
                    <a:pt x="4873721" y="1897726"/>
                    <a:pt x="4806341" y="2077383"/>
                    <a:pt x="4774109" y="2260154"/>
                  </a:cubicBezTo>
                  <a:cubicBezTo>
                    <a:pt x="4737704" y="2464849"/>
                    <a:pt x="4810628" y="2602912"/>
                    <a:pt x="4905210" y="2767138"/>
                  </a:cubicBezTo>
                  <a:close/>
                </a:path>
              </a:pathLst>
            </a:custGeom>
            <a:no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9" name="任意多边形: 形状 48"/>
            <p:cNvSpPr/>
            <p:nvPr/>
          </p:nvSpPr>
          <p:spPr>
            <a:xfrm rot="10800000">
              <a:off x="9433547" y="-1066242"/>
              <a:ext cx="4880624" cy="5229208"/>
            </a:xfrm>
            <a:custGeom>
              <a:avLst/>
              <a:gdLst>
                <a:gd name="connsiteX0" fmla="*/ 4584886 w 4880623"/>
                <a:gd name="connsiteY0" fmla="*/ 2402752 h 5229211"/>
                <a:gd name="connsiteX1" fmla="*/ 4795427 w 4880623"/>
                <a:gd name="connsiteY1" fmla="*/ 3582150 h 5229211"/>
                <a:gd name="connsiteX2" fmla="*/ 4270676 w 4880623"/>
                <a:gd name="connsiteY2" fmla="*/ 3877410 h 5229211"/>
                <a:gd name="connsiteX3" fmla="*/ 3834277 w 4880623"/>
                <a:gd name="connsiteY3" fmla="*/ 4065125 h 5229211"/>
                <a:gd name="connsiteX4" fmla="*/ 3757411 w 4880623"/>
                <a:gd name="connsiteY4" fmla="*/ 4451413 h 5229211"/>
                <a:gd name="connsiteX5" fmla="*/ 3519495 w 4880623"/>
                <a:gd name="connsiteY5" fmla="*/ 4844891 h 5229211"/>
                <a:gd name="connsiteX6" fmla="*/ 2417415 w 4880623"/>
                <a:gd name="connsiteY6" fmla="*/ 5226311 h 5229211"/>
                <a:gd name="connsiteX7" fmla="*/ 1251543 w 4880623"/>
                <a:gd name="connsiteY7" fmla="*/ 4987938 h 5229211"/>
                <a:gd name="connsiteX8" fmla="*/ 229638 w 4880623"/>
                <a:gd name="connsiteY8" fmla="*/ 3870964 h 5229211"/>
                <a:gd name="connsiteX9" fmla="*/ 104966 w 4880623"/>
                <a:gd name="connsiteY9" fmla="*/ 3587088 h 5229211"/>
                <a:gd name="connsiteX10" fmla="*/ 13263 w 4880623"/>
                <a:gd name="connsiteY10" fmla="*/ 3395561 h 5229211"/>
                <a:gd name="connsiteX11" fmla="*/ 89312 w 4880623"/>
                <a:gd name="connsiteY11" fmla="*/ 3120847 h 5229211"/>
                <a:gd name="connsiteX12" fmla="*/ 426000 w 4880623"/>
                <a:gd name="connsiteY12" fmla="*/ 2863821 h 5229211"/>
                <a:gd name="connsiteX13" fmla="*/ 886086 w 4880623"/>
                <a:gd name="connsiteY13" fmla="*/ 2525533 h 5229211"/>
                <a:gd name="connsiteX14" fmla="*/ 1120316 w 4880623"/>
                <a:gd name="connsiteY14" fmla="*/ 2202858 h 5229211"/>
                <a:gd name="connsiteX15" fmla="*/ 1148193 w 4880623"/>
                <a:gd name="connsiteY15" fmla="*/ 1892876 h 5229211"/>
                <a:gd name="connsiteX16" fmla="*/ 1240976 w 4880623"/>
                <a:gd name="connsiteY16" fmla="*/ 1286886 h 5229211"/>
                <a:gd name="connsiteX17" fmla="*/ 1823626 w 4880623"/>
                <a:gd name="connsiteY17" fmla="*/ 401530 h 5229211"/>
                <a:gd name="connsiteX18" fmla="*/ 2544517 w 4880623"/>
                <a:gd name="connsiteY18" fmla="*/ 31409 h 5229211"/>
                <a:gd name="connsiteX19" fmla="*/ 3067953 w 4880623"/>
                <a:gd name="connsiteY19" fmla="*/ 657853 h 5229211"/>
                <a:gd name="connsiteX20" fmla="*/ 3325300 w 4880623"/>
                <a:gd name="connsiteY20" fmla="*/ 948130 h 5229211"/>
                <a:gd name="connsiteX21" fmla="*/ 3714091 w 4880623"/>
                <a:gd name="connsiteY21" fmla="*/ 1105144 h 5229211"/>
                <a:gd name="connsiteX22" fmla="*/ 4412693 w 4880623"/>
                <a:gd name="connsiteY22" fmla="*/ 1502582 h 5229211"/>
                <a:gd name="connsiteX23" fmla="*/ 4439668 w 4880623"/>
                <a:gd name="connsiteY23" fmla="*/ 1911027 h 5229211"/>
                <a:gd name="connsiteX24" fmla="*/ 4584886 w 4880623"/>
                <a:gd name="connsiteY24" fmla="*/ 2402752 h 5229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80623" h="5229211">
                  <a:moveTo>
                    <a:pt x="4584886" y="2402752"/>
                  </a:moveTo>
                  <a:cubicBezTo>
                    <a:pt x="4721874" y="2716825"/>
                    <a:pt x="5029056" y="3232907"/>
                    <a:pt x="4795427" y="3582150"/>
                  </a:cubicBezTo>
                  <a:cubicBezTo>
                    <a:pt x="4672040" y="3766717"/>
                    <a:pt x="4453784" y="3836074"/>
                    <a:pt x="4270676" y="3877410"/>
                  </a:cubicBezTo>
                  <a:cubicBezTo>
                    <a:pt x="4123343" y="3910843"/>
                    <a:pt x="3945606" y="3923399"/>
                    <a:pt x="3834277" y="4065125"/>
                  </a:cubicBezTo>
                  <a:cubicBezTo>
                    <a:pt x="3752439" y="4169321"/>
                    <a:pt x="3788786" y="4320997"/>
                    <a:pt x="3757411" y="4451413"/>
                  </a:cubicBezTo>
                  <a:cubicBezTo>
                    <a:pt x="3718549" y="4613148"/>
                    <a:pt x="3629224" y="4745451"/>
                    <a:pt x="3519495" y="4844891"/>
                  </a:cubicBezTo>
                  <a:cubicBezTo>
                    <a:pt x="3212771" y="5122869"/>
                    <a:pt x="2786375" y="5208194"/>
                    <a:pt x="2417415" y="5226311"/>
                  </a:cubicBezTo>
                  <a:cubicBezTo>
                    <a:pt x="2034281" y="5245113"/>
                    <a:pt x="1612114" y="5157159"/>
                    <a:pt x="1251543" y="4987938"/>
                  </a:cubicBezTo>
                  <a:cubicBezTo>
                    <a:pt x="801979" y="4776826"/>
                    <a:pt x="465177" y="4377118"/>
                    <a:pt x="229638" y="3870964"/>
                  </a:cubicBezTo>
                  <a:cubicBezTo>
                    <a:pt x="186182" y="3777529"/>
                    <a:pt x="146691" y="3681649"/>
                    <a:pt x="104966" y="3587088"/>
                  </a:cubicBezTo>
                  <a:cubicBezTo>
                    <a:pt x="76934" y="3523652"/>
                    <a:pt x="35363" y="3462284"/>
                    <a:pt x="13263" y="3395561"/>
                  </a:cubicBezTo>
                  <a:cubicBezTo>
                    <a:pt x="-23525" y="3284302"/>
                    <a:pt x="19824" y="3193359"/>
                    <a:pt x="89312" y="3120847"/>
                  </a:cubicBezTo>
                  <a:cubicBezTo>
                    <a:pt x="189262" y="3016457"/>
                    <a:pt x="312049" y="2942162"/>
                    <a:pt x="426000" y="2863821"/>
                  </a:cubicBezTo>
                  <a:cubicBezTo>
                    <a:pt x="581831" y="2756607"/>
                    <a:pt x="741131" y="2651320"/>
                    <a:pt x="886086" y="2525533"/>
                  </a:cubicBezTo>
                  <a:cubicBezTo>
                    <a:pt x="983493" y="2440888"/>
                    <a:pt x="1085454" y="2349711"/>
                    <a:pt x="1120316" y="2202858"/>
                  </a:cubicBezTo>
                  <a:cubicBezTo>
                    <a:pt x="1144107" y="2102697"/>
                    <a:pt x="1149045" y="1996609"/>
                    <a:pt x="1148193" y="1892876"/>
                  </a:cubicBezTo>
                  <a:cubicBezTo>
                    <a:pt x="1146342" y="1670460"/>
                    <a:pt x="1155909" y="1490592"/>
                    <a:pt x="1240976" y="1286886"/>
                  </a:cubicBezTo>
                  <a:cubicBezTo>
                    <a:pt x="1380954" y="952456"/>
                    <a:pt x="1596227" y="651744"/>
                    <a:pt x="1823626" y="401530"/>
                  </a:cubicBezTo>
                  <a:cubicBezTo>
                    <a:pt x="2002106" y="205163"/>
                    <a:pt x="2284484" y="-99881"/>
                    <a:pt x="2544517" y="31409"/>
                  </a:cubicBezTo>
                  <a:cubicBezTo>
                    <a:pt x="2777803" y="148967"/>
                    <a:pt x="2914277" y="430356"/>
                    <a:pt x="3067953" y="657853"/>
                  </a:cubicBezTo>
                  <a:cubicBezTo>
                    <a:pt x="3142706" y="768456"/>
                    <a:pt x="3226659" y="869463"/>
                    <a:pt x="3325300" y="948130"/>
                  </a:cubicBezTo>
                  <a:cubicBezTo>
                    <a:pt x="3449658" y="1047302"/>
                    <a:pt x="3566759" y="1088919"/>
                    <a:pt x="3714091" y="1105144"/>
                  </a:cubicBezTo>
                  <a:cubicBezTo>
                    <a:pt x="3962065" y="1132461"/>
                    <a:pt x="4336055" y="1139565"/>
                    <a:pt x="4412693" y="1502582"/>
                  </a:cubicBezTo>
                  <a:cubicBezTo>
                    <a:pt x="4440982" y="1636553"/>
                    <a:pt x="4424809" y="1775319"/>
                    <a:pt x="4439668" y="1911027"/>
                  </a:cubicBezTo>
                  <a:cubicBezTo>
                    <a:pt x="4459099" y="2090473"/>
                    <a:pt x="4515791" y="2244332"/>
                    <a:pt x="4584886" y="2402752"/>
                  </a:cubicBezTo>
                  <a:close/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>
            <a:xfrm rot="10800000">
              <a:off x="9747884" y="-883369"/>
              <a:ext cx="4366262" cy="4800593"/>
            </a:xfrm>
            <a:custGeom>
              <a:avLst/>
              <a:gdLst>
                <a:gd name="connsiteX0" fmla="*/ 4242442 w 4366262"/>
                <a:gd name="connsiteY0" fmla="*/ 2145379 h 4800595"/>
                <a:gd name="connsiteX1" fmla="*/ 4232555 w 4366262"/>
                <a:gd name="connsiteY1" fmla="*/ 3227560 h 4800595"/>
                <a:gd name="connsiteX2" fmla="*/ 3802616 w 4366262"/>
                <a:gd name="connsiteY2" fmla="*/ 3520042 h 4800595"/>
                <a:gd name="connsiteX3" fmla="*/ 3446457 w 4366262"/>
                <a:gd name="connsiteY3" fmla="*/ 3713569 h 4800595"/>
                <a:gd name="connsiteX4" fmla="*/ 3344101 w 4366262"/>
                <a:gd name="connsiteY4" fmla="*/ 4059424 h 4800595"/>
                <a:gd name="connsiteX5" fmla="*/ 3076811 w 4366262"/>
                <a:gd name="connsiteY5" fmla="*/ 4423870 h 4800595"/>
                <a:gd name="connsiteX6" fmla="*/ 2070456 w 4366262"/>
                <a:gd name="connsiteY6" fmla="*/ 4795173 h 4800595"/>
                <a:gd name="connsiteX7" fmla="*/ 170921 w 4366262"/>
                <a:gd name="connsiteY7" fmla="*/ 3600115 h 4800595"/>
                <a:gd name="connsiteX8" fmla="*/ 90803 w 4366262"/>
                <a:gd name="connsiteY8" fmla="*/ 2882305 h 4800595"/>
                <a:gd name="connsiteX9" fmla="*/ 865900 w 4366262"/>
                <a:gd name="connsiteY9" fmla="*/ 2317395 h 4800595"/>
                <a:gd name="connsiteX10" fmla="*/ 1136471 w 4366262"/>
                <a:gd name="connsiteY10" fmla="*/ 2035177 h 4800595"/>
                <a:gd name="connsiteX11" fmla="*/ 1172195 w 4366262"/>
                <a:gd name="connsiteY11" fmla="*/ 1778333 h 4800595"/>
                <a:gd name="connsiteX12" fmla="*/ 1261384 w 4366262"/>
                <a:gd name="connsiteY12" fmla="*/ 1170446 h 4800595"/>
                <a:gd name="connsiteX13" fmla="*/ 1742072 w 4366262"/>
                <a:gd name="connsiteY13" fmla="*/ 341582 h 4800595"/>
                <a:gd name="connsiteX14" fmla="*/ 2409584 w 4366262"/>
                <a:gd name="connsiteY14" fmla="*/ 45002 h 4800595"/>
                <a:gd name="connsiteX15" fmla="*/ 2871699 w 4366262"/>
                <a:gd name="connsiteY15" fmla="*/ 574560 h 4800595"/>
                <a:gd name="connsiteX16" fmla="*/ 3467374 w 4366262"/>
                <a:gd name="connsiteY16" fmla="*/ 968912 h 4800595"/>
                <a:gd name="connsiteX17" fmla="*/ 4041846 w 4366262"/>
                <a:gd name="connsiteY17" fmla="*/ 1341421 h 4800595"/>
                <a:gd name="connsiteX18" fmla="*/ 4137572 w 4366262"/>
                <a:gd name="connsiteY18" fmla="*/ 1653203 h 4800595"/>
                <a:gd name="connsiteX19" fmla="*/ 4242442 w 4366262"/>
                <a:gd name="connsiteY19" fmla="*/ 2145379 h 4800595"/>
                <a:gd name="connsiteX20" fmla="*/ 4242442 w 4366262"/>
                <a:gd name="connsiteY20" fmla="*/ 2145379 h 480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366262" h="4800595">
                  <a:moveTo>
                    <a:pt x="4242442" y="2145379"/>
                  </a:moveTo>
                  <a:cubicBezTo>
                    <a:pt x="4339997" y="2489033"/>
                    <a:pt x="4468127" y="2922133"/>
                    <a:pt x="4232555" y="3227560"/>
                  </a:cubicBezTo>
                  <a:cubicBezTo>
                    <a:pt x="4118427" y="3375515"/>
                    <a:pt x="3957949" y="3458229"/>
                    <a:pt x="3802616" y="3520042"/>
                  </a:cubicBezTo>
                  <a:cubicBezTo>
                    <a:pt x="3691345" y="3564339"/>
                    <a:pt x="3514694" y="3577375"/>
                    <a:pt x="3446457" y="3713569"/>
                  </a:cubicBezTo>
                  <a:cubicBezTo>
                    <a:pt x="3396393" y="3813793"/>
                    <a:pt x="3389421" y="3952039"/>
                    <a:pt x="3344101" y="4059424"/>
                  </a:cubicBezTo>
                  <a:cubicBezTo>
                    <a:pt x="3281865" y="4207042"/>
                    <a:pt x="3187510" y="4328658"/>
                    <a:pt x="3076811" y="4423870"/>
                  </a:cubicBezTo>
                  <a:cubicBezTo>
                    <a:pt x="2788489" y="4671901"/>
                    <a:pt x="2412956" y="4767741"/>
                    <a:pt x="2070456" y="4795173"/>
                  </a:cubicBezTo>
                  <a:cubicBezTo>
                    <a:pt x="1326306" y="4854724"/>
                    <a:pt x="569126" y="4380436"/>
                    <a:pt x="170921" y="3600115"/>
                  </a:cubicBezTo>
                  <a:cubicBezTo>
                    <a:pt x="52187" y="3367514"/>
                    <a:pt x="-101078" y="3119941"/>
                    <a:pt x="90803" y="2882305"/>
                  </a:cubicBezTo>
                  <a:cubicBezTo>
                    <a:pt x="300292" y="2623061"/>
                    <a:pt x="615869" y="2501600"/>
                    <a:pt x="865900" y="2317395"/>
                  </a:cubicBezTo>
                  <a:cubicBezTo>
                    <a:pt x="961432" y="2247066"/>
                    <a:pt x="1083173" y="2162518"/>
                    <a:pt x="1136471" y="2035177"/>
                  </a:cubicBezTo>
                  <a:cubicBezTo>
                    <a:pt x="1168532" y="1958630"/>
                    <a:pt x="1170732" y="1862595"/>
                    <a:pt x="1172195" y="1778333"/>
                  </a:cubicBezTo>
                  <a:cubicBezTo>
                    <a:pt x="1176047" y="1563712"/>
                    <a:pt x="1190655" y="1370705"/>
                    <a:pt x="1261384" y="1170446"/>
                  </a:cubicBezTo>
                  <a:cubicBezTo>
                    <a:pt x="1370597" y="860967"/>
                    <a:pt x="1544733" y="575451"/>
                    <a:pt x="1742072" y="341582"/>
                  </a:cubicBezTo>
                  <a:cubicBezTo>
                    <a:pt x="1914208" y="137648"/>
                    <a:pt x="2159610" y="-102016"/>
                    <a:pt x="2409584" y="45002"/>
                  </a:cubicBezTo>
                  <a:cubicBezTo>
                    <a:pt x="2601209" y="157987"/>
                    <a:pt x="2722766" y="397789"/>
                    <a:pt x="2871699" y="574560"/>
                  </a:cubicBezTo>
                  <a:cubicBezTo>
                    <a:pt x="3037377" y="771430"/>
                    <a:pt x="3242317" y="904087"/>
                    <a:pt x="3467374" y="968912"/>
                  </a:cubicBezTo>
                  <a:cubicBezTo>
                    <a:pt x="3686316" y="1031805"/>
                    <a:pt x="3926459" y="1074222"/>
                    <a:pt x="4041846" y="1341421"/>
                  </a:cubicBezTo>
                  <a:cubicBezTo>
                    <a:pt x="4081394" y="1433078"/>
                    <a:pt x="4122770" y="1551756"/>
                    <a:pt x="4137572" y="1653203"/>
                  </a:cubicBezTo>
                  <a:cubicBezTo>
                    <a:pt x="4161517" y="1820470"/>
                    <a:pt x="4196608" y="1985073"/>
                    <a:pt x="4242442" y="2145379"/>
                  </a:cubicBezTo>
                  <a:lnTo>
                    <a:pt x="4242442" y="2145379"/>
                  </a:ln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>
            <a:xfrm rot="10800000">
              <a:off x="10005062" y="-700503"/>
              <a:ext cx="3926203" cy="4257681"/>
            </a:xfrm>
            <a:custGeom>
              <a:avLst/>
              <a:gdLst>
                <a:gd name="connsiteX0" fmla="*/ 3900741 w 3926203"/>
                <a:gd name="connsiteY0" fmla="*/ 1782915 h 4257683"/>
                <a:gd name="connsiteX1" fmla="*/ 3741236 w 3926203"/>
                <a:gd name="connsiteY1" fmla="*/ 2765272 h 4257683"/>
                <a:gd name="connsiteX2" fmla="*/ 3394621 w 3926203"/>
                <a:gd name="connsiteY2" fmla="*/ 3065647 h 4257683"/>
                <a:gd name="connsiteX3" fmla="*/ 3138875 w 3926203"/>
                <a:gd name="connsiteY3" fmla="*/ 3276124 h 4257683"/>
                <a:gd name="connsiteX4" fmla="*/ 2965310 w 3926203"/>
                <a:gd name="connsiteY4" fmla="*/ 3568498 h 4257683"/>
                <a:gd name="connsiteX5" fmla="*/ 2677960 w 3926203"/>
                <a:gd name="connsiteY5" fmla="*/ 3888315 h 4257683"/>
                <a:gd name="connsiteX6" fmla="*/ 1752359 w 3926203"/>
                <a:gd name="connsiteY6" fmla="*/ 4243445 h 4257683"/>
                <a:gd name="connsiteX7" fmla="*/ 1277500 w 3926203"/>
                <a:gd name="connsiteY7" fmla="*/ 4222700 h 4257683"/>
                <a:gd name="connsiteX8" fmla="*/ 847126 w 3926203"/>
                <a:gd name="connsiteY8" fmla="*/ 4022789 h 4257683"/>
                <a:gd name="connsiteX9" fmla="*/ 125452 w 3926203"/>
                <a:gd name="connsiteY9" fmla="*/ 3259179 h 4257683"/>
                <a:gd name="connsiteX10" fmla="*/ 94831 w 3926203"/>
                <a:gd name="connsiteY10" fmla="*/ 2588067 h 4257683"/>
                <a:gd name="connsiteX11" fmla="*/ 797102 w 3926203"/>
                <a:gd name="connsiteY11" fmla="*/ 2022619 h 4257683"/>
                <a:gd name="connsiteX12" fmla="*/ 1169200 w 3926203"/>
                <a:gd name="connsiteY12" fmla="*/ 1553092 h 4257683"/>
                <a:gd name="connsiteX13" fmla="*/ 1274699 w 3926203"/>
                <a:gd name="connsiteY13" fmla="*/ 993336 h 4257683"/>
                <a:gd name="connsiteX14" fmla="*/ 1674063 w 3926203"/>
                <a:gd name="connsiteY14" fmla="*/ 275064 h 4257683"/>
                <a:gd name="connsiteX15" fmla="*/ 2252536 w 3926203"/>
                <a:gd name="connsiteY15" fmla="*/ 30324 h 4257683"/>
                <a:gd name="connsiteX16" fmla="*/ 2722594 w 3926203"/>
                <a:gd name="connsiteY16" fmla="*/ 412498 h 4257683"/>
                <a:gd name="connsiteX17" fmla="*/ 3285007 w 3926203"/>
                <a:gd name="connsiteY17" fmla="*/ 694139 h 4257683"/>
                <a:gd name="connsiteX18" fmla="*/ 3749808 w 3926203"/>
                <a:gd name="connsiteY18" fmla="*/ 1021671 h 4257683"/>
                <a:gd name="connsiteX19" fmla="*/ 3816845 w 3926203"/>
                <a:gd name="connsiteY19" fmla="*/ 1142440 h 4257683"/>
                <a:gd name="connsiteX20" fmla="*/ 3842963 w 3926203"/>
                <a:gd name="connsiteY20" fmla="*/ 1309713 h 4257683"/>
                <a:gd name="connsiteX21" fmla="*/ 3900741 w 3926203"/>
                <a:gd name="connsiteY21" fmla="*/ 1782915 h 425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926203" h="4257683">
                  <a:moveTo>
                    <a:pt x="3900741" y="1782915"/>
                  </a:moveTo>
                  <a:cubicBezTo>
                    <a:pt x="3945890" y="2129930"/>
                    <a:pt x="3950919" y="2491769"/>
                    <a:pt x="3741236" y="2765272"/>
                  </a:cubicBezTo>
                  <a:cubicBezTo>
                    <a:pt x="3643395" y="2892865"/>
                    <a:pt x="3519722" y="2983516"/>
                    <a:pt x="3394621" y="3065647"/>
                  </a:cubicBezTo>
                  <a:cubicBezTo>
                    <a:pt x="3302610" y="3126077"/>
                    <a:pt x="3207569" y="3177049"/>
                    <a:pt x="3138875" y="3276124"/>
                  </a:cubicBezTo>
                  <a:cubicBezTo>
                    <a:pt x="3075210" y="3367856"/>
                    <a:pt x="3026804" y="3474366"/>
                    <a:pt x="2965310" y="3568498"/>
                  </a:cubicBezTo>
                  <a:cubicBezTo>
                    <a:pt x="2884214" y="3693240"/>
                    <a:pt x="2787173" y="3801219"/>
                    <a:pt x="2677960" y="3888315"/>
                  </a:cubicBezTo>
                  <a:cubicBezTo>
                    <a:pt x="2404097" y="4106171"/>
                    <a:pt x="2071027" y="4208070"/>
                    <a:pt x="1752359" y="4243445"/>
                  </a:cubicBezTo>
                  <a:cubicBezTo>
                    <a:pt x="1598054" y="4260590"/>
                    <a:pt x="1430718" y="4269563"/>
                    <a:pt x="1277500" y="4222700"/>
                  </a:cubicBezTo>
                  <a:cubicBezTo>
                    <a:pt x="1129538" y="4177552"/>
                    <a:pt x="983177" y="4106057"/>
                    <a:pt x="847126" y="4022789"/>
                  </a:cubicBezTo>
                  <a:cubicBezTo>
                    <a:pt x="557872" y="3845853"/>
                    <a:pt x="307184" y="3586758"/>
                    <a:pt x="125452" y="3259179"/>
                  </a:cubicBezTo>
                  <a:cubicBezTo>
                    <a:pt x="842" y="3034489"/>
                    <a:pt x="-66532" y="2816010"/>
                    <a:pt x="94831" y="2588067"/>
                  </a:cubicBezTo>
                  <a:cubicBezTo>
                    <a:pt x="276751" y="2331138"/>
                    <a:pt x="561998" y="2189371"/>
                    <a:pt x="797102" y="2022619"/>
                  </a:cubicBezTo>
                  <a:cubicBezTo>
                    <a:pt x="958351" y="1908250"/>
                    <a:pt x="1139082" y="1796139"/>
                    <a:pt x="1169200" y="1553092"/>
                  </a:cubicBezTo>
                  <a:cubicBezTo>
                    <a:pt x="1193203" y="1359696"/>
                    <a:pt x="1212691" y="1176142"/>
                    <a:pt x="1274699" y="993336"/>
                  </a:cubicBezTo>
                  <a:cubicBezTo>
                    <a:pt x="1367053" y="723697"/>
                    <a:pt x="1502842" y="479443"/>
                    <a:pt x="1674063" y="275064"/>
                  </a:cubicBezTo>
                  <a:cubicBezTo>
                    <a:pt x="1830597" y="88875"/>
                    <a:pt x="2028622" y="-69128"/>
                    <a:pt x="2252536" y="30324"/>
                  </a:cubicBezTo>
                  <a:cubicBezTo>
                    <a:pt x="2429986" y="109254"/>
                    <a:pt x="2567604" y="286082"/>
                    <a:pt x="2722594" y="412498"/>
                  </a:cubicBezTo>
                  <a:cubicBezTo>
                    <a:pt x="2895359" y="553698"/>
                    <a:pt x="3085154" y="631542"/>
                    <a:pt x="3285007" y="694139"/>
                  </a:cubicBezTo>
                  <a:cubicBezTo>
                    <a:pt x="3464630" y="750620"/>
                    <a:pt x="3633736" y="837408"/>
                    <a:pt x="3749808" y="1021671"/>
                  </a:cubicBezTo>
                  <a:cubicBezTo>
                    <a:pt x="3773582" y="1059321"/>
                    <a:pt x="3798500" y="1100315"/>
                    <a:pt x="3816845" y="1142440"/>
                  </a:cubicBezTo>
                  <a:cubicBezTo>
                    <a:pt x="3840219" y="1196190"/>
                    <a:pt x="3838391" y="1249471"/>
                    <a:pt x="3842963" y="1309713"/>
                  </a:cubicBezTo>
                  <a:cubicBezTo>
                    <a:pt x="3854965" y="1468704"/>
                    <a:pt x="3880339" y="1625855"/>
                    <a:pt x="3900741" y="1782915"/>
                  </a:cubicBezTo>
                  <a:close/>
                </a:path>
              </a:pathLst>
            </a:custGeom>
            <a:no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2" name="任意多边形: 形状 51"/>
            <p:cNvSpPr/>
            <p:nvPr/>
          </p:nvSpPr>
          <p:spPr>
            <a:xfrm rot="10800000">
              <a:off x="10205097" y="-534768"/>
              <a:ext cx="3549005" cy="3657605"/>
            </a:xfrm>
            <a:custGeom>
              <a:avLst/>
              <a:gdLst>
                <a:gd name="connsiteX0" fmla="*/ 3548471 w 3549005"/>
                <a:gd name="connsiteY0" fmla="*/ 1376937 h 3657606"/>
                <a:gd name="connsiteX1" fmla="*/ 3301755 w 3549005"/>
                <a:gd name="connsiteY1" fmla="*/ 2274935 h 3657606"/>
                <a:gd name="connsiteX2" fmla="*/ 3051209 w 3549005"/>
                <a:gd name="connsiteY2" fmla="*/ 2576029 h 3657606"/>
                <a:gd name="connsiteX3" fmla="*/ 2842669 w 3549005"/>
                <a:gd name="connsiteY3" fmla="*/ 2799526 h 3657606"/>
                <a:gd name="connsiteX4" fmla="*/ 2314145 w 3549005"/>
                <a:gd name="connsiteY4" fmla="*/ 3303943 h 3657606"/>
                <a:gd name="connsiteX5" fmla="*/ 1458381 w 3549005"/>
                <a:gd name="connsiteY5" fmla="*/ 3638397 h 3657606"/>
                <a:gd name="connsiteX6" fmla="*/ 1017755 w 3549005"/>
                <a:gd name="connsiteY6" fmla="*/ 3642912 h 3657606"/>
                <a:gd name="connsiteX7" fmla="*/ 659841 w 3549005"/>
                <a:gd name="connsiteY7" fmla="*/ 3482846 h 3657606"/>
                <a:gd name="connsiteX8" fmla="*/ 86113 w 3549005"/>
                <a:gd name="connsiteY8" fmla="*/ 2896447 h 3657606"/>
                <a:gd name="connsiteX9" fmla="*/ 707836 w 3549005"/>
                <a:gd name="connsiteY9" fmla="*/ 1710367 h 3657606"/>
                <a:gd name="connsiteX10" fmla="*/ 1136341 w 3549005"/>
                <a:gd name="connsiteY10" fmla="*/ 1263746 h 3657606"/>
                <a:gd name="connsiteX11" fmla="*/ 1260071 w 3549005"/>
                <a:gd name="connsiteY11" fmla="*/ 807797 h 3657606"/>
                <a:gd name="connsiteX12" fmla="*/ 2107548 w 3549005"/>
                <a:gd name="connsiteY12" fmla="*/ 5211 h 3657606"/>
                <a:gd name="connsiteX13" fmla="*/ 2594123 w 3549005"/>
                <a:gd name="connsiteY13" fmla="*/ 212305 h 3657606"/>
                <a:gd name="connsiteX14" fmla="*/ 3099101 w 3549005"/>
                <a:gd name="connsiteY14" fmla="*/ 374280 h 3657606"/>
                <a:gd name="connsiteX15" fmla="*/ 3489263 w 3549005"/>
                <a:gd name="connsiteY15" fmla="*/ 640445 h 3657606"/>
                <a:gd name="connsiteX16" fmla="*/ 3538641 w 3549005"/>
                <a:gd name="connsiteY16" fmla="*/ 906604 h 3657606"/>
                <a:gd name="connsiteX17" fmla="*/ 3548471 w 3549005"/>
                <a:gd name="connsiteY17" fmla="*/ 1376937 h 365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49005" h="3657606">
                  <a:moveTo>
                    <a:pt x="3548471" y="1376937"/>
                  </a:moveTo>
                  <a:cubicBezTo>
                    <a:pt x="3544642" y="1706550"/>
                    <a:pt x="3479663" y="2018063"/>
                    <a:pt x="3301755" y="2274935"/>
                  </a:cubicBezTo>
                  <a:cubicBezTo>
                    <a:pt x="3225745" y="2384823"/>
                    <a:pt x="3134877" y="2475331"/>
                    <a:pt x="3051209" y="2576029"/>
                  </a:cubicBezTo>
                  <a:cubicBezTo>
                    <a:pt x="2983829" y="2657206"/>
                    <a:pt x="2920164" y="2732632"/>
                    <a:pt x="2842669" y="2799526"/>
                  </a:cubicBezTo>
                  <a:cubicBezTo>
                    <a:pt x="2658874" y="2957923"/>
                    <a:pt x="2509484" y="3162892"/>
                    <a:pt x="2314145" y="3303943"/>
                  </a:cubicBezTo>
                  <a:cubicBezTo>
                    <a:pt x="2053427" y="3492504"/>
                    <a:pt x="1754704" y="3596734"/>
                    <a:pt x="1458381" y="3638397"/>
                  </a:cubicBezTo>
                  <a:cubicBezTo>
                    <a:pt x="1313620" y="3658799"/>
                    <a:pt x="1164173" y="3665886"/>
                    <a:pt x="1017755" y="3642912"/>
                  </a:cubicBezTo>
                  <a:cubicBezTo>
                    <a:pt x="891967" y="3623138"/>
                    <a:pt x="771553" y="3553792"/>
                    <a:pt x="659841" y="3482846"/>
                  </a:cubicBezTo>
                  <a:cubicBezTo>
                    <a:pt x="440883" y="3343869"/>
                    <a:pt x="228284" y="3146347"/>
                    <a:pt x="86113" y="2896447"/>
                  </a:cubicBezTo>
                  <a:cubicBezTo>
                    <a:pt x="-227332" y="2345504"/>
                    <a:pt x="390653" y="1944945"/>
                    <a:pt x="707836" y="1710367"/>
                  </a:cubicBezTo>
                  <a:cubicBezTo>
                    <a:pt x="853734" y="1602462"/>
                    <a:pt x="1076619" y="1477487"/>
                    <a:pt x="1136341" y="1263746"/>
                  </a:cubicBezTo>
                  <a:cubicBezTo>
                    <a:pt x="1179089" y="1111058"/>
                    <a:pt x="1205093" y="955776"/>
                    <a:pt x="1260071" y="807797"/>
                  </a:cubicBezTo>
                  <a:cubicBezTo>
                    <a:pt x="1407861" y="410393"/>
                    <a:pt x="1707784" y="-57014"/>
                    <a:pt x="2107548" y="5211"/>
                  </a:cubicBezTo>
                  <a:cubicBezTo>
                    <a:pt x="2278541" y="31797"/>
                    <a:pt x="2434446" y="139799"/>
                    <a:pt x="2594123" y="212305"/>
                  </a:cubicBezTo>
                  <a:cubicBezTo>
                    <a:pt x="2758544" y="286978"/>
                    <a:pt x="2928222" y="328600"/>
                    <a:pt x="3099101" y="374280"/>
                  </a:cubicBezTo>
                  <a:cubicBezTo>
                    <a:pt x="3258835" y="416943"/>
                    <a:pt x="3386108" y="477664"/>
                    <a:pt x="3489263" y="640445"/>
                  </a:cubicBezTo>
                  <a:cubicBezTo>
                    <a:pt x="3538584" y="718180"/>
                    <a:pt x="3534240" y="811237"/>
                    <a:pt x="3538641" y="906604"/>
                  </a:cubicBezTo>
                  <a:cubicBezTo>
                    <a:pt x="3545785" y="1063258"/>
                    <a:pt x="3550243" y="1220803"/>
                    <a:pt x="3548471" y="1376937"/>
                  </a:cubicBezTo>
                  <a:close/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>
            <a:xfrm rot="10800000">
              <a:off x="10325099" y="-363310"/>
              <a:ext cx="3240407" cy="3080383"/>
            </a:xfrm>
            <a:custGeom>
              <a:avLst/>
              <a:gdLst>
                <a:gd name="connsiteX0" fmla="*/ 3200427 w 3240407"/>
                <a:gd name="connsiteY0" fmla="*/ 1013389 h 3080384"/>
                <a:gd name="connsiteX1" fmla="*/ 2547030 w 3240407"/>
                <a:gd name="connsiteY1" fmla="*/ 2343001 h 3080384"/>
                <a:gd name="connsiteX2" fmla="*/ 1194804 w 3240407"/>
                <a:gd name="connsiteY2" fmla="*/ 3051370 h 3080384"/>
                <a:gd name="connsiteX3" fmla="*/ 500358 w 3240407"/>
                <a:gd name="connsiteY3" fmla="*/ 2983533 h 3080384"/>
                <a:gd name="connsiteX4" fmla="*/ 55348 w 3240407"/>
                <a:gd name="connsiteY4" fmla="*/ 2547353 h 3080384"/>
                <a:gd name="connsiteX5" fmla="*/ 605828 w 3240407"/>
                <a:gd name="connsiteY5" fmla="*/ 1445380 h 3080384"/>
                <a:gd name="connsiteX6" fmla="*/ 1062045 w 3240407"/>
                <a:gd name="connsiteY6" fmla="*/ 1028020 h 3080384"/>
                <a:gd name="connsiteX7" fmla="*/ 1214864 w 3240407"/>
                <a:gd name="connsiteY7" fmla="*/ 676050 h 3080384"/>
                <a:gd name="connsiteX8" fmla="*/ 1972273 w 3240407"/>
                <a:gd name="connsiteY8" fmla="*/ 8047 h 3080384"/>
                <a:gd name="connsiteX9" fmla="*/ 2430959 w 3240407"/>
                <a:gd name="connsiteY9" fmla="*/ 35896 h 3080384"/>
                <a:gd name="connsiteX10" fmla="*/ 2897931 w 3240407"/>
                <a:gd name="connsiteY10" fmla="*/ 103350 h 3080384"/>
                <a:gd name="connsiteX11" fmla="*/ 3211742 w 3240407"/>
                <a:gd name="connsiteY11" fmla="*/ 333201 h 3080384"/>
                <a:gd name="connsiteX12" fmla="*/ 3200427 w 3240407"/>
                <a:gd name="connsiteY12" fmla="*/ 1013389 h 308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40407" h="3080384">
                  <a:moveTo>
                    <a:pt x="3200427" y="1013389"/>
                  </a:moveTo>
                  <a:cubicBezTo>
                    <a:pt x="3136247" y="1510915"/>
                    <a:pt x="2897760" y="2054068"/>
                    <a:pt x="2547030" y="2343001"/>
                  </a:cubicBezTo>
                  <a:cubicBezTo>
                    <a:pt x="2134522" y="2682884"/>
                    <a:pt x="1687666" y="2969091"/>
                    <a:pt x="1194804" y="3051370"/>
                  </a:cubicBezTo>
                  <a:cubicBezTo>
                    <a:pt x="966261" y="3089518"/>
                    <a:pt x="715944" y="3108291"/>
                    <a:pt x="500358" y="2983533"/>
                  </a:cubicBezTo>
                  <a:cubicBezTo>
                    <a:pt x="336263" y="2888647"/>
                    <a:pt x="145656" y="2746818"/>
                    <a:pt x="55348" y="2547353"/>
                  </a:cubicBezTo>
                  <a:cubicBezTo>
                    <a:pt x="-165588" y="2059474"/>
                    <a:pt x="325844" y="1671094"/>
                    <a:pt x="605828" y="1445380"/>
                  </a:cubicBezTo>
                  <a:cubicBezTo>
                    <a:pt x="756578" y="1323874"/>
                    <a:pt x="948431" y="1205465"/>
                    <a:pt x="1062045" y="1028020"/>
                  </a:cubicBezTo>
                  <a:cubicBezTo>
                    <a:pt x="1127996" y="925138"/>
                    <a:pt x="1161658" y="789047"/>
                    <a:pt x="1214864" y="676050"/>
                  </a:cubicBezTo>
                  <a:cubicBezTo>
                    <a:pt x="1376141" y="333624"/>
                    <a:pt x="1641603" y="57441"/>
                    <a:pt x="1972273" y="8047"/>
                  </a:cubicBezTo>
                  <a:cubicBezTo>
                    <a:pt x="2125206" y="-14774"/>
                    <a:pt x="2279225" y="13453"/>
                    <a:pt x="2430959" y="35896"/>
                  </a:cubicBezTo>
                  <a:cubicBezTo>
                    <a:pt x="2586292" y="58847"/>
                    <a:pt x="2743569" y="71317"/>
                    <a:pt x="2897931" y="103350"/>
                  </a:cubicBezTo>
                  <a:cubicBezTo>
                    <a:pt x="3021147" y="128942"/>
                    <a:pt x="3166365" y="172267"/>
                    <a:pt x="3211742" y="333201"/>
                  </a:cubicBezTo>
                  <a:cubicBezTo>
                    <a:pt x="3269007" y="536004"/>
                    <a:pt x="3226658" y="810216"/>
                    <a:pt x="3200427" y="1013389"/>
                  </a:cubicBez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4" name="任意多边形: 形状 53"/>
            <p:cNvSpPr/>
            <p:nvPr/>
          </p:nvSpPr>
          <p:spPr>
            <a:xfrm rot="10800000">
              <a:off x="10467966" y="-214723"/>
              <a:ext cx="2920376" cy="2674622"/>
            </a:xfrm>
            <a:custGeom>
              <a:avLst/>
              <a:gdLst>
                <a:gd name="connsiteX0" fmla="*/ 2866956 w 2920376"/>
                <a:gd name="connsiteY0" fmla="*/ 836140 h 2674623"/>
                <a:gd name="connsiteX1" fmla="*/ 2241563 w 2920376"/>
                <a:gd name="connsiteY1" fmla="*/ 2039405 h 2674623"/>
                <a:gd name="connsiteX2" fmla="*/ 1662462 w 2920376"/>
                <a:gd name="connsiteY2" fmla="*/ 2390677 h 2674623"/>
                <a:gd name="connsiteX3" fmla="*/ 967404 w 2920376"/>
                <a:gd name="connsiteY3" fmla="*/ 2638045 h 2674623"/>
                <a:gd name="connsiteX4" fmla="*/ 34916 w 2920376"/>
                <a:gd name="connsiteY4" fmla="*/ 2329756 h 2674623"/>
                <a:gd name="connsiteX5" fmla="*/ 499877 w 2920376"/>
                <a:gd name="connsiteY5" fmla="*/ 1351022 h 2674623"/>
                <a:gd name="connsiteX6" fmla="*/ 945973 w 2920376"/>
                <a:gd name="connsiteY6" fmla="*/ 952526 h 2674623"/>
                <a:gd name="connsiteX7" fmla="*/ 1145826 w 2920376"/>
                <a:gd name="connsiteY7" fmla="*/ 691459 h 2674623"/>
                <a:gd name="connsiteX8" fmla="*/ 1838827 w 2920376"/>
                <a:gd name="connsiteY8" fmla="*/ 127046 h 2674623"/>
                <a:gd name="connsiteX9" fmla="*/ 2667273 w 2920376"/>
                <a:gd name="connsiteY9" fmla="*/ 10894 h 2674623"/>
                <a:gd name="connsiteX10" fmla="*/ 2898445 w 2920376"/>
                <a:gd name="connsiteY10" fmla="*/ 218051 h 2674623"/>
                <a:gd name="connsiteX11" fmla="*/ 2866956 w 2920376"/>
                <a:gd name="connsiteY11" fmla="*/ 836140 h 2674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0376" h="2674623">
                  <a:moveTo>
                    <a:pt x="2866956" y="836140"/>
                  </a:moveTo>
                  <a:cubicBezTo>
                    <a:pt x="2773287" y="1303896"/>
                    <a:pt x="2574976" y="1760164"/>
                    <a:pt x="2241563" y="2039405"/>
                  </a:cubicBezTo>
                  <a:cubicBezTo>
                    <a:pt x="2064741" y="2187475"/>
                    <a:pt x="1859515" y="2289688"/>
                    <a:pt x="1662462" y="2390677"/>
                  </a:cubicBezTo>
                  <a:cubicBezTo>
                    <a:pt x="1439120" y="2505132"/>
                    <a:pt x="1205719" y="2593977"/>
                    <a:pt x="967404" y="2638045"/>
                  </a:cubicBezTo>
                  <a:cubicBezTo>
                    <a:pt x="670624" y="2692944"/>
                    <a:pt x="189969" y="2742424"/>
                    <a:pt x="34916" y="2329756"/>
                  </a:cubicBezTo>
                  <a:cubicBezTo>
                    <a:pt x="-118972" y="1920144"/>
                    <a:pt x="269905" y="1557619"/>
                    <a:pt x="499877" y="1351022"/>
                  </a:cubicBezTo>
                  <a:cubicBezTo>
                    <a:pt x="647307" y="1218679"/>
                    <a:pt x="805098" y="1097207"/>
                    <a:pt x="945973" y="952526"/>
                  </a:cubicBezTo>
                  <a:cubicBezTo>
                    <a:pt x="1022382" y="874088"/>
                    <a:pt x="1081189" y="783453"/>
                    <a:pt x="1145826" y="691459"/>
                  </a:cubicBezTo>
                  <a:cubicBezTo>
                    <a:pt x="1324477" y="436559"/>
                    <a:pt x="1579194" y="234768"/>
                    <a:pt x="1838827" y="127046"/>
                  </a:cubicBezTo>
                  <a:cubicBezTo>
                    <a:pt x="2090401" y="22616"/>
                    <a:pt x="2401640" y="-23619"/>
                    <a:pt x="2667273" y="10894"/>
                  </a:cubicBezTo>
                  <a:cubicBezTo>
                    <a:pt x="2781859" y="25725"/>
                    <a:pt x="2863755" y="75771"/>
                    <a:pt x="2898445" y="218051"/>
                  </a:cubicBezTo>
                  <a:cubicBezTo>
                    <a:pt x="2946451" y="415842"/>
                    <a:pt x="2905646" y="642916"/>
                    <a:pt x="2866956" y="836140"/>
                  </a:cubicBezTo>
                  <a:close/>
                </a:path>
              </a:pathLst>
            </a:custGeom>
            <a:no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>
            <a:xfrm rot="10800000">
              <a:off x="10622272" y="-100421"/>
              <a:ext cx="2560330" cy="2348863"/>
            </a:xfrm>
            <a:custGeom>
              <a:avLst/>
              <a:gdLst>
                <a:gd name="connsiteX0" fmla="*/ 2505826 w 2560330"/>
                <a:gd name="connsiteY0" fmla="*/ 750665 h 2348864"/>
                <a:gd name="connsiteX1" fmla="*/ 1919410 w 2560330"/>
                <a:gd name="connsiteY1" fmla="*/ 1785846 h 2348864"/>
                <a:gd name="connsiteX2" fmla="*/ 780410 w 2560330"/>
                <a:gd name="connsiteY2" fmla="*/ 2295207 h 2348864"/>
                <a:gd name="connsiteX3" fmla="*/ 21453 w 2560330"/>
                <a:gd name="connsiteY3" fmla="*/ 2126843 h 2348864"/>
                <a:gd name="connsiteX4" fmla="*/ 395448 w 2560330"/>
                <a:gd name="connsiteY4" fmla="*/ 1311038 h 2348864"/>
                <a:gd name="connsiteX5" fmla="*/ 1065818 w 2560330"/>
                <a:gd name="connsiteY5" fmla="*/ 703687 h 2348864"/>
                <a:gd name="connsiteX6" fmla="*/ 1692067 w 2560330"/>
                <a:gd name="connsiteY6" fmla="*/ 241161 h 2348864"/>
                <a:gd name="connsiteX7" fmla="*/ 2070057 w 2560330"/>
                <a:gd name="connsiteY7" fmla="*/ 64265 h 2348864"/>
                <a:gd name="connsiteX8" fmla="*/ 2389811 w 2560330"/>
                <a:gd name="connsiteY8" fmla="*/ 6269 h 2348864"/>
                <a:gd name="connsiteX9" fmla="*/ 2505826 w 2560330"/>
                <a:gd name="connsiteY9" fmla="*/ 750665 h 234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0330" h="2348864">
                  <a:moveTo>
                    <a:pt x="2505826" y="750665"/>
                  </a:moveTo>
                  <a:cubicBezTo>
                    <a:pt x="2412786" y="1162505"/>
                    <a:pt x="2212132" y="1538666"/>
                    <a:pt x="1919410" y="1785846"/>
                  </a:cubicBezTo>
                  <a:cubicBezTo>
                    <a:pt x="1591254" y="2062937"/>
                    <a:pt x="1168745" y="2216911"/>
                    <a:pt x="780410" y="2295207"/>
                  </a:cubicBezTo>
                  <a:cubicBezTo>
                    <a:pt x="573984" y="2336794"/>
                    <a:pt x="126672" y="2449557"/>
                    <a:pt x="21453" y="2126843"/>
                  </a:cubicBezTo>
                  <a:cubicBezTo>
                    <a:pt x="-83760" y="1804134"/>
                    <a:pt x="220403" y="1486111"/>
                    <a:pt x="395448" y="1311038"/>
                  </a:cubicBezTo>
                  <a:cubicBezTo>
                    <a:pt x="607932" y="1098885"/>
                    <a:pt x="836989" y="894043"/>
                    <a:pt x="1065818" y="703687"/>
                  </a:cubicBezTo>
                  <a:cubicBezTo>
                    <a:pt x="1264586" y="538181"/>
                    <a:pt x="1476726" y="368971"/>
                    <a:pt x="1692067" y="241161"/>
                  </a:cubicBezTo>
                  <a:cubicBezTo>
                    <a:pt x="1813511" y="168655"/>
                    <a:pt x="1939984" y="109459"/>
                    <a:pt x="2070057" y="64265"/>
                  </a:cubicBezTo>
                  <a:cubicBezTo>
                    <a:pt x="2166355" y="31072"/>
                    <a:pt x="2288828" y="-18443"/>
                    <a:pt x="2389811" y="6269"/>
                  </a:cubicBezTo>
                  <a:cubicBezTo>
                    <a:pt x="2644529" y="68671"/>
                    <a:pt x="2550346" y="553749"/>
                    <a:pt x="2505826" y="750665"/>
                  </a:cubicBezTo>
                  <a:close/>
                </a:path>
              </a:pathLst>
            </a:custGeom>
            <a:noFill/>
            <a:ln w="2857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/>
            <p:cNvSpPr/>
            <p:nvPr/>
          </p:nvSpPr>
          <p:spPr>
            <a:xfrm rot="10800000">
              <a:off x="10810882" y="25309"/>
              <a:ext cx="2177411" cy="2000249"/>
            </a:xfrm>
            <a:custGeom>
              <a:avLst/>
              <a:gdLst>
                <a:gd name="connsiteX0" fmla="*/ 2119722 w 2177411"/>
                <a:gd name="connsiteY0" fmla="*/ 651111 h 2000250"/>
                <a:gd name="connsiteX1" fmla="*/ 646109 w 2177411"/>
                <a:gd name="connsiteY1" fmla="*/ 1946508 h 2000250"/>
                <a:gd name="connsiteX2" fmla="*/ 14825 w 2177411"/>
                <a:gd name="connsiteY2" fmla="*/ 1851324 h 2000250"/>
                <a:gd name="connsiteX3" fmla="*/ 302409 w 2177411"/>
                <a:gd name="connsiteY3" fmla="*/ 1217474 h 2000250"/>
                <a:gd name="connsiteX4" fmla="*/ 1534220 w 2177411"/>
                <a:gd name="connsiteY4" fmla="*/ 223058 h 2000250"/>
                <a:gd name="connsiteX5" fmla="*/ 2068687 w 2177411"/>
                <a:gd name="connsiteY5" fmla="*/ 23324 h 2000250"/>
                <a:gd name="connsiteX6" fmla="*/ 2119722 w 2177411"/>
                <a:gd name="connsiteY6" fmla="*/ 651111 h 2000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7411" h="2000250">
                  <a:moveTo>
                    <a:pt x="2119722" y="651111"/>
                  </a:moveTo>
                  <a:cubicBezTo>
                    <a:pt x="1915582" y="1429946"/>
                    <a:pt x="1268816" y="1812994"/>
                    <a:pt x="646109" y="1946508"/>
                  </a:cubicBezTo>
                  <a:cubicBezTo>
                    <a:pt x="501348" y="1977500"/>
                    <a:pt x="95715" y="2089240"/>
                    <a:pt x="14825" y="1851324"/>
                  </a:cubicBezTo>
                  <a:cubicBezTo>
                    <a:pt x="-63557" y="1620650"/>
                    <a:pt x="185709" y="1347084"/>
                    <a:pt x="302409" y="1217474"/>
                  </a:cubicBezTo>
                  <a:cubicBezTo>
                    <a:pt x="664054" y="815852"/>
                    <a:pt x="1110853" y="518066"/>
                    <a:pt x="1534220" y="223058"/>
                  </a:cubicBezTo>
                  <a:cubicBezTo>
                    <a:pt x="1666408" y="130972"/>
                    <a:pt x="1904724" y="-68853"/>
                    <a:pt x="2068687" y="23324"/>
                  </a:cubicBezTo>
                  <a:cubicBezTo>
                    <a:pt x="2246652" y="123588"/>
                    <a:pt x="2162013" y="489611"/>
                    <a:pt x="2119722" y="651111"/>
                  </a:cubicBez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>
            <a:xfrm rot="10800000">
              <a:off x="11022335" y="168185"/>
              <a:ext cx="1743063" cy="1571622"/>
            </a:xfrm>
            <a:custGeom>
              <a:avLst/>
              <a:gdLst>
                <a:gd name="connsiteX0" fmla="*/ 1687716 w 1743063"/>
                <a:gd name="connsiteY0" fmla="*/ 515263 h 1571622"/>
                <a:gd name="connsiteX1" fmla="*/ 519113 w 1743063"/>
                <a:gd name="connsiteY1" fmla="*/ 1526218 h 1571622"/>
                <a:gd name="connsiteX2" fmla="*/ 19450 w 1743063"/>
                <a:gd name="connsiteY2" fmla="*/ 1475315 h 1571622"/>
                <a:gd name="connsiteX3" fmla="*/ 205188 w 1743063"/>
                <a:gd name="connsiteY3" fmla="*/ 1027470 h 1571622"/>
                <a:gd name="connsiteX4" fmla="*/ 748856 w 1743063"/>
                <a:gd name="connsiteY4" fmla="*/ 530928 h 1571622"/>
                <a:gd name="connsiteX5" fmla="*/ 1286009 w 1743063"/>
                <a:gd name="connsiteY5" fmla="*/ 131684 h 1571622"/>
                <a:gd name="connsiteX6" fmla="*/ 1675943 w 1743063"/>
                <a:gd name="connsiteY6" fmla="*/ 33260 h 1571622"/>
                <a:gd name="connsiteX7" fmla="*/ 1687716 w 1743063"/>
                <a:gd name="connsiteY7" fmla="*/ 515263 h 157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43063" h="1571622">
                  <a:moveTo>
                    <a:pt x="1687716" y="515263"/>
                  </a:moveTo>
                  <a:cubicBezTo>
                    <a:pt x="1510208" y="1088821"/>
                    <a:pt x="993858" y="1417776"/>
                    <a:pt x="519113" y="1526218"/>
                  </a:cubicBezTo>
                  <a:cubicBezTo>
                    <a:pt x="402812" y="1552753"/>
                    <a:pt x="107518" y="1635369"/>
                    <a:pt x="19450" y="1475315"/>
                  </a:cubicBezTo>
                  <a:cubicBezTo>
                    <a:pt x="-62057" y="1327256"/>
                    <a:pt x="132435" y="1112721"/>
                    <a:pt x="205188" y="1027470"/>
                  </a:cubicBezTo>
                  <a:cubicBezTo>
                    <a:pt x="367208" y="837630"/>
                    <a:pt x="559175" y="681244"/>
                    <a:pt x="748856" y="530928"/>
                  </a:cubicBezTo>
                  <a:cubicBezTo>
                    <a:pt x="924192" y="391854"/>
                    <a:pt x="1101471" y="249304"/>
                    <a:pt x="1286009" y="131684"/>
                  </a:cubicBezTo>
                  <a:cubicBezTo>
                    <a:pt x="1383164" y="69768"/>
                    <a:pt x="1565472" y="-62340"/>
                    <a:pt x="1675943" y="33260"/>
                  </a:cubicBezTo>
                  <a:cubicBezTo>
                    <a:pt x="1794815" y="136107"/>
                    <a:pt x="1727149" y="387905"/>
                    <a:pt x="1687716" y="515263"/>
                  </a:cubicBezTo>
                  <a:close/>
                </a:path>
              </a:pathLst>
            </a:custGeom>
            <a:noFill/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>
            <a:xfrm rot="10800000">
              <a:off x="11262360" y="322487"/>
              <a:ext cx="1228731" cy="1091566"/>
            </a:xfrm>
            <a:custGeom>
              <a:avLst/>
              <a:gdLst>
                <a:gd name="connsiteX0" fmla="*/ 1183037 w 1228731"/>
                <a:gd name="connsiteY0" fmla="*/ 357080 h 1091567"/>
                <a:gd name="connsiteX1" fmla="*/ 365621 w 1228731"/>
                <a:gd name="connsiteY1" fmla="*/ 1055688 h 1091567"/>
                <a:gd name="connsiteX2" fmla="*/ 21120 w 1228731"/>
                <a:gd name="connsiteY2" fmla="*/ 1033656 h 1091567"/>
                <a:gd name="connsiteX3" fmla="*/ 109760 w 1228731"/>
                <a:gd name="connsiteY3" fmla="*/ 744112 h 1091567"/>
                <a:gd name="connsiteX4" fmla="*/ 915861 w 1228731"/>
                <a:gd name="connsiteY4" fmla="*/ 69044 h 1091567"/>
                <a:gd name="connsiteX5" fmla="*/ 1189209 w 1228731"/>
                <a:gd name="connsiteY5" fmla="*/ 33034 h 1091567"/>
                <a:gd name="connsiteX6" fmla="*/ 1183037 w 1228731"/>
                <a:gd name="connsiteY6" fmla="*/ 357080 h 1091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8731" h="1091567">
                  <a:moveTo>
                    <a:pt x="1183037" y="357080"/>
                  </a:moveTo>
                  <a:cubicBezTo>
                    <a:pt x="1047706" y="731636"/>
                    <a:pt x="685317" y="974860"/>
                    <a:pt x="365621" y="1055688"/>
                  </a:cubicBezTo>
                  <a:cubicBezTo>
                    <a:pt x="279610" y="1077387"/>
                    <a:pt x="93701" y="1133686"/>
                    <a:pt x="21120" y="1033656"/>
                  </a:cubicBezTo>
                  <a:cubicBezTo>
                    <a:pt x="-45688" y="941536"/>
                    <a:pt x="61983" y="806485"/>
                    <a:pt x="109760" y="744112"/>
                  </a:cubicBezTo>
                  <a:cubicBezTo>
                    <a:pt x="321558" y="467654"/>
                    <a:pt x="631654" y="220715"/>
                    <a:pt x="915861" y="69044"/>
                  </a:cubicBezTo>
                  <a:cubicBezTo>
                    <a:pt x="987299" y="30914"/>
                    <a:pt x="1115714" y="-43930"/>
                    <a:pt x="1189209" y="33034"/>
                  </a:cubicBezTo>
                  <a:cubicBezTo>
                    <a:pt x="1264591" y="112072"/>
                    <a:pt x="1214069" y="271081"/>
                    <a:pt x="1183037" y="357080"/>
                  </a:cubicBezTo>
                  <a:close/>
                </a:path>
              </a:pathLst>
            </a:custGeom>
            <a:noFill/>
            <a:ln w="2857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>
            <a:xfrm rot="10800000">
              <a:off x="11530974" y="516800"/>
              <a:ext cx="651496" cy="560067"/>
            </a:xfrm>
            <a:custGeom>
              <a:avLst/>
              <a:gdLst>
                <a:gd name="connsiteX0" fmla="*/ 629928 w 651496"/>
                <a:gd name="connsiteY0" fmla="*/ 177234 h 560068"/>
                <a:gd name="connsiteX1" fmla="*/ 189359 w 651496"/>
                <a:gd name="connsiteY1" fmla="*/ 548212 h 560068"/>
                <a:gd name="connsiteX2" fmla="*/ 34768 w 651496"/>
                <a:gd name="connsiteY2" fmla="*/ 390592 h 560068"/>
                <a:gd name="connsiteX3" fmla="*/ 480138 w 651496"/>
                <a:gd name="connsiteY3" fmla="*/ 18140 h 560068"/>
                <a:gd name="connsiteX4" fmla="*/ 629928 w 651496"/>
                <a:gd name="connsiteY4" fmla="*/ 177234 h 56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1496" h="560068">
                  <a:moveTo>
                    <a:pt x="629928" y="177234"/>
                  </a:moveTo>
                  <a:cubicBezTo>
                    <a:pt x="553690" y="363223"/>
                    <a:pt x="354408" y="503543"/>
                    <a:pt x="189359" y="548212"/>
                  </a:cubicBezTo>
                  <a:cubicBezTo>
                    <a:pt x="73172" y="579621"/>
                    <a:pt x="-66445" y="552492"/>
                    <a:pt x="34768" y="390592"/>
                  </a:cubicBezTo>
                  <a:cubicBezTo>
                    <a:pt x="135352" y="229932"/>
                    <a:pt x="322004" y="83193"/>
                    <a:pt x="480138" y="18140"/>
                  </a:cubicBezTo>
                  <a:cubicBezTo>
                    <a:pt x="600839" y="-31472"/>
                    <a:pt x="695422" y="17471"/>
                    <a:pt x="629928" y="177234"/>
                  </a:cubicBezTo>
                  <a:close/>
                </a:path>
              </a:pathLst>
            </a:custGeom>
            <a:noFill/>
            <a:ln w="2857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60" name="Text2"/>
          <p:cNvSpPr txBox="1"/>
          <p:nvPr>
            <p:custDataLst>
              <p:tags r:id="rId1"/>
            </p:custDataLst>
          </p:nvPr>
        </p:nvSpPr>
        <p:spPr>
          <a:xfrm>
            <a:off x="569049" y="5724018"/>
            <a:ext cx="5500549" cy="375821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sz="14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2024/1/5</a:t>
            </a:r>
            <a:endParaRPr lang="zh-CN" altLang="en-US" sz="1400" dirty="0">
              <a:solidFill>
                <a:schemeClr val="accent1"/>
              </a:solidFill>
              <a:latin typeface="Roboto" panose="02000000000000000000" pitchFamily="2" charset="0"/>
              <a:ea typeface="苹方 常规" panose="020B0300000000000000" pitchFamily="34" charset="-122"/>
              <a:cs typeface="Roboto" panose="02000000000000000000" pitchFamily="2" charset="0"/>
            </a:endParaRPr>
          </a:p>
        </p:txBody>
      </p:sp>
      <p:sp>
        <p:nvSpPr>
          <p:cNvPr id="62" name="Text3"/>
          <p:cNvSpPr/>
          <p:nvPr>
            <p:custDataLst>
              <p:tags r:id="rId2"/>
            </p:custDataLst>
          </p:nvPr>
        </p:nvSpPr>
        <p:spPr>
          <a:xfrm>
            <a:off x="569049" y="5409679"/>
            <a:ext cx="4866468" cy="368204"/>
          </a:xfrm>
          <a:prstGeom prst="rect">
            <a:avLst/>
          </a:prstGeom>
        </p:spPr>
        <p:txBody>
          <a:bodyPr wrap="square" anchor="ctr" anchorCtr="0"/>
          <a:lstStyle/>
          <a:p>
            <a:pPr algn="l"/>
            <a:r>
              <a:rPr lang="zh-CN" altLang="en-US" sz="1600" dirty="0">
                <a:solidFill>
                  <a:schemeClr val="accent1"/>
                </a:solidFill>
                <a:latin typeface="思源宋体 CN" panose="02020400000000000000" pitchFamily="18" charset="-122"/>
                <a:ea typeface="思源宋体 CN" panose="02020400000000000000" pitchFamily="18" charset="-122"/>
                <a:cs typeface="Roboto" panose="02000000000000000000" pitchFamily="2" charset="0"/>
              </a:rPr>
              <a:t>汇报人：刘秋伯</a:t>
            </a:r>
            <a:endParaRPr lang="en-US" altLang="zh-CN" sz="1600" dirty="0">
              <a:solidFill>
                <a:schemeClr val="accent1"/>
              </a:solidFill>
              <a:latin typeface="思源宋体 CN" panose="02020400000000000000" pitchFamily="18" charset="-122"/>
              <a:ea typeface="思源宋体 CN" panose="02020400000000000000" pitchFamily="18" charset="-122"/>
              <a:cs typeface="Roboto" panose="02000000000000000000" pitchFamily="2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569049" y="0"/>
            <a:ext cx="1036572" cy="718171"/>
            <a:chOff x="1917189" y="175434"/>
            <a:chExt cx="2743185" cy="1900569"/>
          </a:xfrm>
          <a:solidFill>
            <a:schemeClr val="bg1">
              <a:lumMod val="90000"/>
              <a:alpha val="80000"/>
            </a:schemeClr>
          </a:solidFill>
        </p:grpSpPr>
        <p:sp>
          <p:nvSpPr>
            <p:cNvPr id="64" name="椭圆 63"/>
            <p:cNvSpPr/>
            <p:nvPr/>
          </p:nvSpPr>
          <p:spPr>
            <a:xfrm>
              <a:off x="1917189" y="17543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2203629" y="17543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2490069" y="17543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>
              <a:off x="2776509" y="17543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椭圆 67"/>
            <p:cNvSpPr/>
            <p:nvPr/>
          </p:nvSpPr>
          <p:spPr>
            <a:xfrm>
              <a:off x="3062949" y="17543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3349389" y="17543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3635829" y="17543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3922269" y="17543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椭圆 71"/>
            <p:cNvSpPr/>
            <p:nvPr/>
          </p:nvSpPr>
          <p:spPr>
            <a:xfrm>
              <a:off x="4208709" y="17543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椭圆 72"/>
            <p:cNvSpPr/>
            <p:nvPr/>
          </p:nvSpPr>
          <p:spPr>
            <a:xfrm>
              <a:off x="4495149" y="17543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/>
            <p:cNvSpPr/>
            <p:nvPr/>
          </p:nvSpPr>
          <p:spPr>
            <a:xfrm>
              <a:off x="1917189" y="46465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2203629" y="46465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椭圆 75"/>
            <p:cNvSpPr/>
            <p:nvPr/>
          </p:nvSpPr>
          <p:spPr>
            <a:xfrm>
              <a:off x="2490069" y="46465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椭圆 76"/>
            <p:cNvSpPr/>
            <p:nvPr/>
          </p:nvSpPr>
          <p:spPr>
            <a:xfrm>
              <a:off x="2776509" y="46465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3062949" y="46465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椭圆 78"/>
            <p:cNvSpPr/>
            <p:nvPr/>
          </p:nvSpPr>
          <p:spPr>
            <a:xfrm>
              <a:off x="3349389" y="46465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椭圆 79"/>
            <p:cNvSpPr/>
            <p:nvPr/>
          </p:nvSpPr>
          <p:spPr>
            <a:xfrm>
              <a:off x="3635829" y="46465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3922269" y="46465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4208709" y="46465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4495149" y="46465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1917189" y="753882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椭圆 84"/>
            <p:cNvSpPr/>
            <p:nvPr/>
          </p:nvSpPr>
          <p:spPr>
            <a:xfrm>
              <a:off x="2203629" y="753882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2490069" y="753882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7" name="椭圆 86"/>
            <p:cNvSpPr/>
            <p:nvPr/>
          </p:nvSpPr>
          <p:spPr>
            <a:xfrm>
              <a:off x="2776509" y="753882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椭圆 87"/>
            <p:cNvSpPr/>
            <p:nvPr/>
          </p:nvSpPr>
          <p:spPr>
            <a:xfrm>
              <a:off x="3062949" y="753882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椭圆 88"/>
            <p:cNvSpPr/>
            <p:nvPr/>
          </p:nvSpPr>
          <p:spPr>
            <a:xfrm>
              <a:off x="3349389" y="753882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3635829" y="753882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椭圆 90"/>
            <p:cNvSpPr/>
            <p:nvPr/>
          </p:nvSpPr>
          <p:spPr>
            <a:xfrm>
              <a:off x="3922269" y="753882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椭圆 91"/>
            <p:cNvSpPr/>
            <p:nvPr/>
          </p:nvSpPr>
          <p:spPr>
            <a:xfrm>
              <a:off x="4208709" y="753882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椭圆 92"/>
            <p:cNvSpPr/>
            <p:nvPr/>
          </p:nvSpPr>
          <p:spPr>
            <a:xfrm>
              <a:off x="4495149" y="753882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/>
            <p:cNvSpPr/>
            <p:nvPr/>
          </p:nvSpPr>
          <p:spPr>
            <a:xfrm>
              <a:off x="1917189" y="1043106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椭圆 94"/>
            <p:cNvSpPr/>
            <p:nvPr/>
          </p:nvSpPr>
          <p:spPr>
            <a:xfrm>
              <a:off x="2203629" y="1043106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2490069" y="1043106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椭圆 96"/>
            <p:cNvSpPr/>
            <p:nvPr/>
          </p:nvSpPr>
          <p:spPr>
            <a:xfrm>
              <a:off x="2776509" y="1043106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/>
            <p:cNvSpPr/>
            <p:nvPr/>
          </p:nvSpPr>
          <p:spPr>
            <a:xfrm>
              <a:off x="3062949" y="1043106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椭圆 98"/>
            <p:cNvSpPr/>
            <p:nvPr/>
          </p:nvSpPr>
          <p:spPr>
            <a:xfrm>
              <a:off x="3349389" y="1043106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椭圆 99"/>
            <p:cNvSpPr/>
            <p:nvPr/>
          </p:nvSpPr>
          <p:spPr>
            <a:xfrm>
              <a:off x="3635829" y="1043106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2269" y="1043106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/>
            <p:cNvSpPr/>
            <p:nvPr/>
          </p:nvSpPr>
          <p:spPr>
            <a:xfrm>
              <a:off x="4208709" y="1043106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椭圆 102"/>
            <p:cNvSpPr/>
            <p:nvPr/>
          </p:nvSpPr>
          <p:spPr>
            <a:xfrm>
              <a:off x="4495149" y="1043106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椭圆 103"/>
            <p:cNvSpPr/>
            <p:nvPr/>
          </p:nvSpPr>
          <p:spPr>
            <a:xfrm>
              <a:off x="1917189" y="1332330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椭圆 104"/>
            <p:cNvSpPr/>
            <p:nvPr/>
          </p:nvSpPr>
          <p:spPr>
            <a:xfrm>
              <a:off x="2203629" y="1332330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/>
            <p:cNvSpPr/>
            <p:nvPr/>
          </p:nvSpPr>
          <p:spPr>
            <a:xfrm>
              <a:off x="2490069" y="1332330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椭圆 106"/>
            <p:cNvSpPr/>
            <p:nvPr/>
          </p:nvSpPr>
          <p:spPr>
            <a:xfrm>
              <a:off x="2776509" y="1332330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3062949" y="1332330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椭圆 108"/>
            <p:cNvSpPr/>
            <p:nvPr/>
          </p:nvSpPr>
          <p:spPr>
            <a:xfrm>
              <a:off x="3349389" y="1332330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/>
            <p:cNvSpPr/>
            <p:nvPr/>
          </p:nvSpPr>
          <p:spPr>
            <a:xfrm>
              <a:off x="3635829" y="1332330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1" name="椭圆 110"/>
            <p:cNvSpPr/>
            <p:nvPr/>
          </p:nvSpPr>
          <p:spPr>
            <a:xfrm>
              <a:off x="3922269" y="1332330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2" name="椭圆 111"/>
            <p:cNvSpPr/>
            <p:nvPr/>
          </p:nvSpPr>
          <p:spPr>
            <a:xfrm>
              <a:off x="4208709" y="1332330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>
              <a:off x="4495149" y="1332330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椭圆 113"/>
            <p:cNvSpPr/>
            <p:nvPr/>
          </p:nvSpPr>
          <p:spPr>
            <a:xfrm>
              <a:off x="1917189" y="162155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2203629" y="162155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椭圆 115"/>
            <p:cNvSpPr/>
            <p:nvPr/>
          </p:nvSpPr>
          <p:spPr>
            <a:xfrm>
              <a:off x="2490069" y="162155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>
              <a:off x="2776509" y="162155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>
              <a:off x="3062949" y="162155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9" name="椭圆 118"/>
            <p:cNvSpPr/>
            <p:nvPr/>
          </p:nvSpPr>
          <p:spPr>
            <a:xfrm>
              <a:off x="3349389" y="162155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椭圆 119"/>
            <p:cNvSpPr/>
            <p:nvPr/>
          </p:nvSpPr>
          <p:spPr>
            <a:xfrm>
              <a:off x="3635829" y="162155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1" name="椭圆 120"/>
            <p:cNvSpPr/>
            <p:nvPr/>
          </p:nvSpPr>
          <p:spPr>
            <a:xfrm>
              <a:off x="3922269" y="162155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2" name="椭圆 121"/>
            <p:cNvSpPr/>
            <p:nvPr/>
          </p:nvSpPr>
          <p:spPr>
            <a:xfrm>
              <a:off x="4208709" y="162155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>
              <a:off x="4495149" y="1621554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4" name="椭圆 123"/>
            <p:cNvSpPr/>
            <p:nvPr/>
          </p:nvSpPr>
          <p:spPr>
            <a:xfrm>
              <a:off x="1917189" y="191077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2203629" y="191077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2490069" y="191077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2776509" y="191077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3062949" y="191077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9" name="椭圆 128"/>
            <p:cNvSpPr/>
            <p:nvPr/>
          </p:nvSpPr>
          <p:spPr>
            <a:xfrm>
              <a:off x="3349389" y="191077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0" name="椭圆 129"/>
            <p:cNvSpPr/>
            <p:nvPr/>
          </p:nvSpPr>
          <p:spPr>
            <a:xfrm>
              <a:off x="3635829" y="191077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椭圆 130"/>
            <p:cNvSpPr/>
            <p:nvPr/>
          </p:nvSpPr>
          <p:spPr>
            <a:xfrm>
              <a:off x="3922269" y="191077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2" name="椭圆 131"/>
            <p:cNvSpPr/>
            <p:nvPr/>
          </p:nvSpPr>
          <p:spPr>
            <a:xfrm>
              <a:off x="4208709" y="191077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3" name="椭圆 132"/>
            <p:cNvSpPr/>
            <p:nvPr/>
          </p:nvSpPr>
          <p:spPr>
            <a:xfrm>
              <a:off x="4495149" y="1910778"/>
              <a:ext cx="165225" cy="16522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!!平滑1"/>
          <p:cNvSpPr/>
          <p:nvPr>
            <p:custDataLst>
              <p:tags r:id="rId1"/>
            </p:custDataLst>
          </p:nvPr>
        </p:nvSpPr>
        <p:spPr>
          <a:xfrm flipH="1">
            <a:off x="10638544" y="5281049"/>
            <a:ext cx="1576951" cy="15769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!!平滑2"/>
          <p:cNvSpPr/>
          <p:nvPr>
            <p:custDataLst>
              <p:tags r:id="rId2"/>
            </p:custDataLst>
          </p:nvPr>
        </p:nvSpPr>
        <p:spPr>
          <a:xfrm rot="10800000">
            <a:off x="10638544" y="-246"/>
            <a:ext cx="1576951" cy="157695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1"/>
          <p:cNvSpPr txBox="1"/>
          <p:nvPr>
            <p:custDataLst>
              <p:tags r:id="rId3"/>
            </p:custDataLst>
          </p:nvPr>
        </p:nvSpPr>
        <p:spPr>
          <a:xfrm>
            <a:off x="1151254" y="576580"/>
            <a:ext cx="9250045" cy="64516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思源黑体 CN Heavy" panose="020B0A00000000000000" charset="-122"/>
                <a:sym typeface="+mn-lt"/>
              </a:rPr>
              <a:t>目录</a:t>
            </a:r>
            <a:endParaRPr lang="zh-CN" altLang="en-US" sz="28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思源黑体 CN Heavy" panose="020B0A00000000000000" charset="-122"/>
              <a:sym typeface="+mn-lt"/>
            </a:endParaRPr>
          </a:p>
        </p:txBody>
      </p:sp>
      <p:grpSp>
        <p:nvGrpSpPr>
          <p:cNvPr id="4" name="Text4"/>
          <p:cNvGrpSpPr/>
          <p:nvPr/>
        </p:nvGrpSpPr>
        <p:grpSpPr>
          <a:xfrm>
            <a:off x="721360" y="1450975"/>
            <a:ext cx="9679939" cy="645160"/>
            <a:chOff x="721360" y="1450975"/>
            <a:chExt cx="9679939" cy="645160"/>
          </a:xfrm>
        </p:grpSpPr>
        <p:sp>
          <p:nvSpPr>
            <p:cNvPr id="9" name="Text3"/>
            <p:cNvSpPr txBox="1"/>
            <p:nvPr>
              <p:custDataLst>
                <p:tags r:id="rId4"/>
              </p:custDataLst>
            </p:nvPr>
          </p:nvSpPr>
          <p:spPr>
            <a:xfrm>
              <a:off x="1151890" y="1450975"/>
              <a:ext cx="9249409" cy="64516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fontAlgn="ctr"/>
              <a:r>
                <a:rPr lang="zh-CN" altLang="en-US" sz="2800" b="1">
                  <a:solidFill>
                    <a:schemeClr val="accent1"/>
                  </a:solidFill>
                  <a:effectLst>
                    <a:outerShdw blurRad="304800" dist="38100" dir="5400000" algn="t" rotWithShape="0">
                      <a:schemeClr val="accent1">
                        <a:alpha val="1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引言</a:t>
              </a:r>
              <a:endPara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思源黑体 CN Heavy" panose="020B0A00000000000000" charset="-122"/>
                <a:sym typeface="+mn-lt"/>
              </a:endParaRPr>
            </a:p>
          </p:txBody>
        </p:sp>
        <p:sp>
          <p:nvSpPr>
            <p:cNvPr id="36" name="空心弧 35"/>
            <p:cNvSpPr/>
            <p:nvPr>
              <p:custDataLst>
                <p:tags r:id="rId5"/>
              </p:custDataLst>
            </p:nvPr>
          </p:nvSpPr>
          <p:spPr>
            <a:xfrm>
              <a:off x="721360" y="1682116"/>
              <a:ext cx="353695" cy="314325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endParaRPr lang="zh-CN" altLang="en-US" sz="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Text6"/>
          <p:cNvGrpSpPr/>
          <p:nvPr/>
        </p:nvGrpSpPr>
        <p:grpSpPr>
          <a:xfrm>
            <a:off x="721360" y="2350770"/>
            <a:ext cx="9679939" cy="645160"/>
            <a:chOff x="721360" y="2350770"/>
            <a:chExt cx="9679939" cy="645160"/>
          </a:xfrm>
        </p:grpSpPr>
        <p:sp>
          <p:nvSpPr>
            <p:cNvPr id="11" name="Text5"/>
            <p:cNvSpPr txBox="1"/>
            <p:nvPr>
              <p:custDataLst>
                <p:tags r:id="rId6"/>
              </p:custDataLst>
            </p:nvPr>
          </p:nvSpPr>
          <p:spPr>
            <a:xfrm>
              <a:off x="1151890" y="2350770"/>
              <a:ext cx="9249409" cy="64516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Heavy" panose="020B0A00000000000000" charset="-122"/>
                  <a:sym typeface="+mn-lt"/>
                </a:rPr>
                <a:t>扩张计划的实现情况</a:t>
              </a:r>
              <a:endPara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思源黑体 CN Heavy" panose="020B0A00000000000000" charset="-122"/>
                <a:sym typeface="+mn-lt"/>
              </a:endParaRPr>
            </a:p>
          </p:txBody>
        </p:sp>
        <p:sp>
          <p:nvSpPr>
            <p:cNvPr id="41" name="空心弧 40"/>
            <p:cNvSpPr/>
            <p:nvPr>
              <p:custDataLst>
                <p:tags r:id="rId7"/>
              </p:custDataLst>
            </p:nvPr>
          </p:nvSpPr>
          <p:spPr>
            <a:xfrm>
              <a:off x="721360" y="2562543"/>
              <a:ext cx="353695" cy="314325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endParaRPr lang="zh-CN" altLang="en-US" sz="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8" name="Text8"/>
          <p:cNvGrpSpPr/>
          <p:nvPr/>
        </p:nvGrpSpPr>
        <p:grpSpPr>
          <a:xfrm>
            <a:off x="721360" y="3267075"/>
            <a:ext cx="9679938" cy="645160"/>
            <a:chOff x="721360" y="3267075"/>
            <a:chExt cx="9679938" cy="645160"/>
          </a:xfrm>
        </p:grpSpPr>
        <p:sp>
          <p:nvSpPr>
            <p:cNvPr id="13" name="Text7"/>
            <p:cNvSpPr txBox="1"/>
            <p:nvPr>
              <p:custDataLst>
                <p:tags r:id="rId8"/>
              </p:custDataLst>
            </p:nvPr>
          </p:nvSpPr>
          <p:spPr>
            <a:xfrm>
              <a:off x="1151889" y="3267075"/>
              <a:ext cx="9249409" cy="64516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Heavy" panose="020B0A00000000000000" charset="-122"/>
                  <a:sym typeface="+mn-lt"/>
                </a:rPr>
                <a:t>产品差异化战略实现情况</a:t>
              </a:r>
              <a:endPara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思源黑体 CN Heavy" panose="020B0A00000000000000" charset="-122"/>
                <a:sym typeface="+mn-lt"/>
              </a:endParaRPr>
            </a:p>
          </p:txBody>
        </p:sp>
        <p:sp>
          <p:nvSpPr>
            <p:cNvPr id="42" name="空心弧 41"/>
            <p:cNvSpPr/>
            <p:nvPr>
              <p:custDataLst>
                <p:tags r:id="rId9"/>
              </p:custDataLst>
            </p:nvPr>
          </p:nvSpPr>
          <p:spPr>
            <a:xfrm>
              <a:off x="721360" y="3509646"/>
              <a:ext cx="353695" cy="314325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endParaRPr lang="zh-CN" altLang="en-US" sz="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0" name="Text10"/>
          <p:cNvGrpSpPr/>
          <p:nvPr/>
        </p:nvGrpSpPr>
        <p:grpSpPr>
          <a:xfrm>
            <a:off x="721360" y="4226560"/>
            <a:ext cx="9679938" cy="645160"/>
            <a:chOff x="721360" y="4226560"/>
            <a:chExt cx="9679938" cy="645160"/>
          </a:xfrm>
        </p:grpSpPr>
        <p:sp>
          <p:nvSpPr>
            <p:cNvPr id="21" name="Text9"/>
            <p:cNvSpPr txBox="1"/>
            <p:nvPr>
              <p:custDataLst>
                <p:tags r:id="rId10"/>
              </p:custDataLst>
            </p:nvPr>
          </p:nvSpPr>
          <p:spPr>
            <a:xfrm>
              <a:off x="1151889" y="4226560"/>
              <a:ext cx="9249409" cy="64516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r>
                <a:rPr lang="zh-CN" altLang="en-US" sz="2800" b="1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思源黑体 CN Heavy" panose="020B0A00000000000000" charset="-122"/>
                  <a:sym typeface="+mn-lt"/>
                </a:rPr>
                <a:t>成本领先战略实现情况</a:t>
              </a:r>
              <a:endPara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思源黑体 CN Heavy" panose="020B0A00000000000000" charset="-122"/>
                <a:sym typeface="+mn-lt"/>
              </a:endParaRPr>
            </a:p>
          </p:txBody>
        </p:sp>
        <p:sp>
          <p:nvSpPr>
            <p:cNvPr id="43" name="空心弧 42"/>
            <p:cNvSpPr/>
            <p:nvPr>
              <p:custDataLst>
                <p:tags r:id="rId11"/>
              </p:custDataLst>
            </p:nvPr>
          </p:nvSpPr>
          <p:spPr>
            <a:xfrm>
              <a:off x="721360" y="4441898"/>
              <a:ext cx="353695" cy="314325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endParaRPr lang="zh-CN" altLang="en-US" sz="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2" name="Text12"/>
          <p:cNvGrpSpPr/>
          <p:nvPr/>
        </p:nvGrpSpPr>
        <p:grpSpPr>
          <a:xfrm>
            <a:off x="721360" y="5097780"/>
            <a:ext cx="9679303" cy="645160"/>
            <a:chOff x="721360" y="5097780"/>
            <a:chExt cx="9679303" cy="645160"/>
          </a:xfrm>
        </p:grpSpPr>
        <p:sp>
          <p:nvSpPr>
            <p:cNvPr id="23" name="Text11"/>
            <p:cNvSpPr txBox="1"/>
            <p:nvPr>
              <p:custDataLst>
                <p:tags r:id="rId12"/>
              </p:custDataLst>
            </p:nvPr>
          </p:nvSpPr>
          <p:spPr>
            <a:xfrm>
              <a:off x="1151254" y="5097780"/>
              <a:ext cx="9249409" cy="645160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 fontAlgn="ctr"/>
              <a:r>
                <a:rPr lang="zh-CN" altLang="en-US" sz="2800" b="1">
                  <a:solidFill>
                    <a:schemeClr val="accent1"/>
                  </a:solidFill>
                  <a:effectLst>
                    <a:outerShdw blurRad="304800" dist="38100" dir="5400000" algn="t" rotWithShape="0">
                      <a:schemeClr val="accent1">
                        <a:alpha val="1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rPr>
                <a:t>存在的问题及建议</a:t>
              </a:r>
              <a:endParaRPr lang="zh-CN" altLang="en-US" sz="28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4" name="空心弧 43"/>
            <p:cNvSpPr/>
            <p:nvPr>
              <p:custDataLst>
                <p:tags r:id="rId13"/>
              </p:custDataLst>
            </p:nvPr>
          </p:nvSpPr>
          <p:spPr>
            <a:xfrm>
              <a:off x="721360" y="5303715"/>
              <a:ext cx="353695" cy="314325"/>
            </a:xfrm>
            <a:prstGeom prst="blockArc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normAutofit/>
            </a:bodyPr>
            <a:lstStyle/>
            <a:p>
              <a:pPr algn="ctr"/>
              <a:endParaRPr lang="zh-CN" altLang="en-US" sz="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4" name="!!平滑3"/>
          <p:cNvSpPr/>
          <p:nvPr>
            <p:custDataLst>
              <p:tags r:id="rId14"/>
            </p:custDataLst>
          </p:nvPr>
        </p:nvSpPr>
        <p:spPr>
          <a:xfrm>
            <a:off x="-238125" y="24173"/>
            <a:ext cx="68580" cy="1197567"/>
          </a:xfrm>
          <a:custGeom>
            <a:avLst/>
            <a:gdLst>
              <a:gd name="connsiteX0" fmla="*/ 0 w 129309"/>
              <a:gd name="connsiteY0" fmla="*/ 0 h 1596756"/>
              <a:gd name="connsiteX1" fmla="*/ 129309 w 129309"/>
              <a:gd name="connsiteY1" fmla="*/ 0 h 1596756"/>
              <a:gd name="connsiteX2" fmla="*/ 129309 w 129309"/>
              <a:gd name="connsiteY2" fmla="*/ 1596756 h 1596756"/>
              <a:gd name="connsiteX3" fmla="*/ 0 w 129309"/>
              <a:gd name="connsiteY3" fmla="*/ 1596756 h 1596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309" h="1596756">
                <a:moveTo>
                  <a:pt x="0" y="0"/>
                </a:moveTo>
                <a:lnTo>
                  <a:pt x="129309" y="0"/>
                </a:lnTo>
                <a:lnTo>
                  <a:pt x="129309" y="1596756"/>
                </a:lnTo>
                <a:lnTo>
                  <a:pt x="0" y="15967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74087" cy="6858000"/>
          </a:xfrm>
          <a:prstGeom prst="rect">
            <a:avLst/>
          </a:prstGeom>
        </p:spPr>
      </p:pic>
      <p:grpSp>
        <p:nvGrpSpPr>
          <p:cNvPr id="6" name="!!平滑1"/>
          <p:cNvGrpSpPr/>
          <p:nvPr/>
        </p:nvGrpSpPr>
        <p:grpSpPr>
          <a:xfrm>
            <a:off x="-1064296" y="3031259"/>
            <a:ext cx="5430553" cy="5430553"/>
            <a:chOff x="9121639" y="-1217712"/>
            <a:chExt cx="1217712" cy="1217712"/>
          </a:xfrm>
        </p:grpSpPr>
        <p:sp>
          <p:nvSpPr>
            <p:cNvPr id="7" name="Oval 6"/>
            <p:cNvSpPr/>
            <p:nvPr>
              <p:custDataLst>
                <p:tags r:id="rId2"/>
              </p:custDataLst>
            </p:nvPr>
          </p:nvSpPr>
          <p:spPr>
            <a:xfrm flipH="1">
              <a:off x="9494665" y="-844686"/>
              <a:ext cx="471660" cy="471660"/>
            </a:xfrm>
            <a:prstGeom prst="ellipse">
              <a:avLst/>
            </a:prstGeom>
            <a:noFill/>
            <a:ln w="254000">
              <a:solidFill>
                <a:schemeClr val="accent2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Oval 7"/>
            <p:cNvSpPr/>
            <p:nvPr>
              <p:custDataLst>
                <p:tags r:id="rId3"/>
              </p:custDataLst>
            </p:nvPr>
          </p:nvSpPr>
          <p:spPr>
            <a:xfrm flipH="1">
              <a:off x="9121639" y="-1217712"/>
              <a:ext cx="1217712" cy="1217712"/>
            </a:xfrm>
            <a:prstGeom prst="ellipse">
              <a:avLst/>
            </a:prstGeom>
            <a:noFill/>
            <a:ln w="317500">
              <a:solidFill>
                <a:schemeClr val="accent2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53" name="Text1"/>
          <p:cNvSpPr txBox="1"/>
          <p:nvPr>
            <p:custDataLst>
              <p:tags r:id="rId4"/>
            </p:custDataLst>
          </p:nvPr>
        </p:nvSpPr>
        <p:spPr>
          <a:xfrm>
            <a:off x="660400" y="1581150"/>
            <a:ext cx="2479040" cy="123317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87500"/>
          </a:bodyPr>
          <a:lstStyle/>
          <a:p>
            <a:pPr>
              <a:lnSpc>
                <a:spcPct val="110000"/>
              </a:lnSpc>
            </a:pPr>
            <a:r>
              <a:rPr lang="en-US" altLang="zh-CN" sz="880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01</a:t>
            </a:r>
            <a:endParaRPr lang="en-US" altLang="zh-CN" sz="8800" dirty="0">
              <a:solidFill>
                <a:schemeClr val="accen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2"/>
          <p:cNvSpPr txBox="1"/>
          <p:nvPr>
            <p:custDataLst>
              <p:tags r:id="rId5"/>
            </p:custDataLst>
          </p:nvPr>
        </p:nvSpPr>
        <p:spPr>
          <a:xfrm>
            <a:off x="660400" y="3030855"/>
            <a:ext cx="10801852" cy="73850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ctr"/>
            <a:r>
              <a:rPr lang="zh-CN" altLang="en-US" sz="4800" b="1">
                <a:solidFill>
                  <a:schemeClr val="accent1"/>
                </a:solidFill>
                <a:effectLst>
                  <a:outerShdw blurRad="304800" dist="38100" dir="5400000" algn="t" rotWithShape="0">
                    <a:schemeClr val="accent1">
                      <a:alpha val="1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引言</a:t>
            </a:r>
            <a:endParaRPr lang="zh-CN" altLang="en-US" sz="4800" b="1" dirty="0">
              <a:solidFill>
                <a:schemeClr val="accent1"/>
              </a:solidFill>
              <a:effectLst>
                <a:outerShdw blurRad="304800" dist="38100" dir="5400000" algn="t" rotWithShape="0">
                  <a:schemeClr val="accent1">
                    <a:alpha val="1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6"/>
            </p:custDataLst>
          </p:nvPr>
        </p:nvCxnSpPr>
        <p:spPr>
          <a:xfrm>
            <a:off x="721995" y="2906830"/>
            <a:ext cx="2417097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3"/>
          <p:cNvSpPr txBox="1"/>
          <p:nvPr>
            <p:custDataLst>
              <p:tags r:id="rId7"/>
            </p:custDataLst>
          </p:nvPr>
        </p:nvSpPr>
        <p:spPr>
          <a:xfrm>
            <a:off x="721995" y="3847465"/>
            <a:ext cx="7860896" cy="72292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altLang="zh-CN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introduction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" name="Group 15"/>
          <p:cNvGrpSpPr/>
          <p:nvPr/>
        </p:nvGrpSpPr>
        <p:grpSpPr>
          <a:xfrm>
            <a:off x="11272608" y="5299441"/>
            <a:ext cx="360000" cy="927717"/>
            <a:chOff x="1032258" y="3317255"/>
            <a:chExt cx="360000" cy="927717"/>
          </a:xfrm>
        </p:grpSpPr>
        <p:grpSp>
          <p:nvGrpSpPr>
            <p:cNvPr id="34" name="Group 16"/>
            <p:cNvGrpSpPr/>
            <p:nvPr/>
          </p:nvGrpSpPr>
          <p:grpSpPr>
            <a:xfrm>
              <a:off x="1032258" y="3317255"/>
              <a:ext cx="360000" cy="360000"/>
              <a:chOff x="803275" y="3737092"/>
              <a:chExt cx="360000" cy="360000"/>
            </a:xfrm>
          </p:grpSpPr>
          <p:sp>
            <p:nvSpPr>
              <p:cNvPr id="35" name="Rectangle: Rounded Corners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803275" y="3737092"/>
                <a:ext cx="360000" cy="360000"/>
              </a:xfrm>
              <a:prstGeom prst="roundRect">
                <a:avLst>
                  <a:gd name="adj" fmla="val 3102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8900" dist="63500" dir="5400000" sx="95000" sy="95000" algn="t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" name="Freeform 4549"/>
              <p:cNvSpPr/>
              <p:nvPr>
                <p:custDataLst>
                  <p:tags r:id="rId9"/>
                </p:custDataLst>
              </p:nvPr>
            </p:nvSpPr>
            <p:spPr bwMode="auto">
              <a:xfrm flipH="1">
                <a:off x="952329" y="3856767"/>
                <a:ext cx="61892" cy="120650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" name="Group 17"/>
            <p:cNvGrpSpPr/>
            <p:nvPr/>
          </p:nvGrpSpPr>
          <p:grpSpPr>
            <a:xfrm flipH="1">
              <a:off x="1032258" y="3884972"/>
              <a:ext cx="360000" cy="360000"/>
              <a:chOff x="803275" y="3737092"/>
              <a:chExt cx="360000" cy="360000"/>
            </a:xfrm>
          </p:grpSpPr>
          <p:sp>
            <p:nvSpPr>
              <p:cNvPr id="38" name="Rectangle: Rounded Corners 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803275" y="3737092"/>
                <a:ext cx="360000" cy="360000"/>
              </a:xfrm>
              <a:prstGeom prst="roundRect">
                <a:avLst>
                  <a:gd name="adj" fmla="val 3102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8900" dist="63500" dir="5400000" sx="95000" sy="95000" algn="t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4549"/>
              <p:cNvSpPr/>
              <p:nvPr>
                <p:custDataLst>
                  <p:tags r:id="rId11"/>
                </p:custDataLst>
              </p:nvPr>
            </p:nvSpPr>
            <p:spPr bwMode="auto">
              <a:xfrm flipH="1">
                <a:off x="952329" y="3856767"/>
                <a:ext cx="61892" cy="120650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  <p:custDataLst>
      <p:tags r:id="rId1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8027899" y="53795"/>
            <a:ext cx="4157813" cy="6751089"/>
          </a:xfrm>
          <a:prstGeom prst="rect">
            <a:avLst/>
          </a:prstGeom>
          <a:solidFill>
            <a:schemeClr val="bg1"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>
            <a:off x="8027899" y="3932198"/>
            <a:ext cx="212732" cy="1434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>
            <p:custDataLst>
              <p:tags r:id="rId3"/>
            </p:custDataLst>
          </p:nvPr>
        </p:nvSpPr>
        <p:spPr>
          <a:xfrm rot="914320">
            <a:off x="7370208" y="996082"/>
            <a:ext cx="544644" cy="469521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>
            <p:custDataLst>
              <p:tags r:id="rId4"/>
            </p:custDataLst>
          </p:nvPr>
        </p:nvSpPr>
        <p:spPr>
          <a:xfrm rot="9307356">
            <a:off x="7142435" y="678957"/>
            <a:ext cx="351286" cy="302832"/>
          </a:xfrm>
          <a:prstGeom prst="triangl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>
            <p:custDataLst>
              <p:tags r:id="rId5"/>
            </p:custDataLst>
          </p:nvPr>
        </p:nvSpPr>
        <p:spPr>
          <a:xfrm rot="1128606">
            <a:off x="6636721" y="1217625"/>
            <a:ext cx="398885" cy="42251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等腰三角形 19"/>
          <p:cNvSpPr/>
          <p:nvPr>
            <p:custDataLst>
              <p:tags r:id="rId6"/>
            </p:custDataLst>
          </p:nvPr>
        </p:nvSpPr>
        <p:spPr>
          <a:xfrm>
            <a:off x="6457788" y="778015"/>
            <a:ext cx="121469" cy="10471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等腰三角形 20"/>
          <p:cNvSpPr/>
          <p:nvPr>
            <p:custDataLst>
              <p:tags r:id="rId7"/>
            </p:custDataLst>
          </p:nvPr>
        </p:nvSpPr>
        <p:spPr>
          <a:xfrm rot="1506649">
            <a:off x="6930231" y="5637526"/>
            <a:ext cx="912904" cy="786986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>
            <p:custDataLst>
              <p:tags r:id="rId8"/>
            </p:custDataLst>
          </p:nvPr>
        </p:nvSpPr>
        <p:spPr>
          <a:xfrm rot="3351446">
            <a:off x="6596600" y="4258943"/>
            <a:ext cx="412009" cy="42251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>
            <p:custDataLst>
              <p:tags r:id="rId9"/>
            </p:custDataLst>
          </p:nvPr>
        </p:nvSpPr>
        <p:spPr>
          <a:xfrm rot="10425440">
            <a:off x="6479861" y="5301668"/>
            <a:ext cx="351286" cy="302832"/>
          </a:xfrm>
          <a:prstGeom prst="triangl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>
            <p:custDataLst>
              <p:tags r:id="rId10"/>
            </p:custDataLst>
          </p:nvPr>
        </p:nvSpPr>
        <p:spPr>
          <a:xfrm rot="1982748">
            <a:off x="7207508" y="4931424"/>
            <a:ext cx="267254" cy="23039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20659" r="20659"/>
          <a:stretch>
            <a:fillRect/>
          </a:stretch>
        </p:blipFill>
        <p:spPr>
          <a:xfrm>
            <a:off x="8239837" y="251050"/>
            <a:ext cx="3730136" cy="6356578"/>
          </a:xfrm>
          <a:custGeom>
            <a:avLst/>
            <a:gdLst>
              <a:gd name="connsiteX0" fmla="*/ 0 w 3789207"/>
              <a:gd name="connsiteY0" fmla="*/ 0 h 6457243"/>
              <a:gd name="connsiteX1" fmla="*/ 3789207 w 3789207"/>
              <a:gd name="connsiteY1" fmla="*/ 0 h 6457243"/>
              <a:gd name="connsiteX2" fmla="*/ 3789207 w 3789207"/>
              <a:gd name="connsiteY2" fmla="*/ 6457243 h 6457243"/>
              <a:gd name="connsiteX3" fmla="*/ 0 w 3789207"/>
              <a:gd name="connsiteY3" fmla="*/ 6457243 h 6457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9207" h="6457243">
                <a:moveTo>
                  <a:pt x="0" y="0"/>
                </a:moveTo>
                <a:lnTo>
                  <a:pt x="3789207" y="0"/>
                </a:lnTo>
                <a:lnTo>
                  <a:pt x="3789207" y="6457243"/>
                </a:lnTo>
                <a:lnTo>
                  <a:pt x="0" y="6457243"/>
                </a:lnTo>
                <a:close/>
              </a:path>
            </a:pathLst>
          </a:custGeom>
        </p:spPr>
      </p:pic>
      <p:sp>
        <p:nvSpPr>
          <p:cNvPr id="26" name="矩形 25"/>
          <p:cNvSpPr/>
          <p:nvPr>
            <p:custDataLst>
              <p:tags r:id="rId13"/>
            </p:custDataLst>
          </p:nvPr>
        </p:nvSpPr>
        <p:spPr>
          <a:xfrm>
            <a:off x="11414097" y="53116"/>
            <a:ext cx="777903" cy="1432289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Title 6"/>
          <p:cNvSpPr txBox="1"/>
          <p:nvPr>
            <p:custDataLst>
              <p:tags r:id="rId14"/>
            </p:custDataLst>
          </p:nvPr>
        </p:nvSpPr>
        <p:spPr>
          <a:xfrm>
            <a:off x="762006" y="609480"/>
            <a:ext cx="5086375" cy="559944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fontAlgn="auto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en-US" altLang="zh-CN" sz="2000" spc="12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思源黑体 CN" panose="020B0500000000000000" pitchFamily="34" charset="-122"/>
              </a:rPr>
              <a:t>1.幸福蛋糕：健康美味，卓越追求与战略目标达成
2. 营收增长：幸福蛋糕的营收持续增长，市场份额也在稳步提升。公司积极拓展新市场，不断推出新品，满足不同消费者的需求。
3. 品质提升：幸福蛋糕注重产品品质，不断引进先进的烘焙技术和设备，提高生产效率。同时，公司加强了供应链管理，确保原材料的品质和供应稳定性。
4. 品牌建设：幸福蛋糕重视品牌建设，通过各种渠道宣传品牌形象，提升品牌知名度和美誉度。公司还积极参与公益活动，履行社会责任，树立了良好的企业形象。
</a:t>
            </a:r>
            <a:endParaRPr lang="en-US" altLang="zh-CN" sz="2000" spc="120" dirty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思源黑体 CN" panose="020B0500000000000000" pitchFamily="34" charset="-122"/>
            </a:endParaRPr>
          </a:p>
        </p:txBody>
      </p:sp>
      <p:sp>
        <p:nvSpPr>
          <p:cNvPr id="2" name="矩形 3"/>
          <p:cNvSpPr/>
          <p:nvPr>
            <p:custDataLst>
              <p:tags r:id="rId15"/>
            </p:custDataLst>
          </p:nvPr>
        </p:nvSpPr>
        <p:spPr>
          <a:xfrm>
            <a:off x="0" y="1523985"/>
            <a:ext cx="152401" cy="38100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6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!!平滑1"/>
          <p:cNvGrpSpPr/>
          <p:nvPr/>
        </p:nvGrpSpPr>
        <p:grpSpPr>
          <a:xfrm>
            <a:off x="-1064296" y="3031259"/>
            <a:ext cx="5430553" cy="5430553"/>
            <a:chOff x="9121639" y="-1217712"/>
            <a:chExt cx="1217712" cy="1217712"/>
          </a:xfrm>
        </p:grpSpPr>
        <p:sp>
          <p:nvSpPr>
            <p:cNvPr id="7" name="Oval 6"/>
            <p:cNvSpPr/>
            <p:nvPr>
              <p:custDataLst>
                <p:tags r:id="rId1"/>
              </p:custDataLst>
            </p:nvPr>
          </p:nvSpPr>
          <p:spPr>
            <a:xfrm flipH="1">
              <a:off x="9494665" y="-844686"/>
              <a:ext cx="471660" cy="471660"/>
            </a:xfrm>
            <a:prstGeom prst="ellipse">
              <a:avLst/>
            </a:prstGeom>
            <a:noFill/>
            <a:ln w="254000">
              <a:solidFill>
                <a:schemeClr val="accent2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Oval 7"/>
            <p:cNvSpPr/>
            <p:nvPr>
              <p:custDataLst>
                <p:tags r:id="rId2"/>
              </p:custDataLst>
            </p:nvPr>
          </p:nvSpPr>
          <p:spPr>
            <a:xfrm flipH="1">
              <a:off x="9121639" y="-1217712"/>
              <a:ext cx="1217712" cy="1217712"/>
            </a:xfrm>
            <a:prstGeom prst="ellipse">
              <a:avLst/>
            </a:prstGeom>
            <a:noFill/>
            <a:ln w="317500">
              <a:solidFill>
                <a:schemeClr val="accent2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53" name="Text1"/>
          <p:cNvSpPr txBox="1"/>
          <p:nvPr>
            <p:custDataLst>
              <p:tags r:id="rId3"/>
            </p:custDataLst>
          </p:nvPr>
        </p:nvSpPr>
        <p:spPr>
          <a:xfrm>
            <a:off x="660400" y="1581150"/>
            <a:ext cx="2479040" cy="123317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87500"/>
          </a:bodyPr>
          <a:lstStyle/>
          <a:p>
            <a:pPr>
              <a:lnSpc>
                <a:spcPct val="110000"/>
              </a:lnSpc>
            </a:pPr>
            <a:r>
              <a:rPr lang="en-US" altLang="zh-CN" sz="880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02</a:t>
            </a:r>
            <a:endParaRPr lang="en-US" altLang="zh-CN" sz="8800" dirty="0">
              <a:solidFill>
                <a:schemeClr val="accen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2"/>
          <p:cNvSpPr txBox="1"/>
          <p:nvPr>
            <p:custDataLst>
              <p:tags r:id="rId4"/>
            </p:custDataLst>
          </p:nvPr>
        </p:nvSpPr>
        <p:spPr>
          <a:xfrm>
            <a:off x="660400" y="3030855"/>
            <a:ext cx="10801852" cy="73850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ctr"/>
            <a:r>
              <a:rPr lang="zh-CN" altLang="en-US" sz="4800" b="1" dirty="0">
                <a:solidFill>
                  <a:schemeClr val="accent1"/>
                </a:solidFill>
                <a:effectLst>
                  <a:outerShdw blurRad="304800" dist="38100" dir="5400000" algn="t" rotWithShape="0">
                    <a:schemeClr val="accent1">
                      <a:alpha val="1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扩张计划的实现情况</a:t>
            </a:r>
            <a:endParaRPr lang="zh-CN" altLang="en-US" sz="4800" b="1" dirty="0">
              <a:solidFill>
                <a:schemeClr val="accent1"/>
              </a:solidFill>
              <a:effectLst>
                <a:outerShdw blurRad="304800" dist="38100" dir="5400000" algn="t" rotWithShape="0">
                  <a:schemeClr val="accent1">
                    <a:alpha val="1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5"/>
            </p:custDataLst>
          </p:nvPr>
        </p:nvCxnSpPr>
        <p:spPr>
          <a:xfrm>
            <a:off x="721995" y="2906830"/>
            <a:ext cx="2417097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3"/>
          <p:cNvSpPr txBox="1"/>
          <p:nvPr>
            <p:custDataLst>
              <p:tags r:id="rId6"/>
            </p:custDataLst>
          </p:nvPr>
        </p:nvSpPr>
        <p:spPr>
          <a:xfrm>
            <a:off x="721995" y="3847465"/>
            <a:ext cx="7860896" cy="722926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altLang="zh-CN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Implementation status of expansion plan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3" name="Group 15"/>
          <p:cNvGrpSpPr/>
          <p:nvPr/>
        </p:nvGrpSpPr>
        <p:grpSpPr>
          <a:xfrm>
            <a:off x="11272608" y="5299441"/>
            <a:ext cx="360000" cy="927717"/>
            <a:chOff x="1032258" y="3317255"/>
            <a:chExt cx="360000" cy="927717"/>
          </a:xfrm>
        </p:grpSpPr>
        <p:grpSp>
          <p:nvGrpSpPr>
            <p:cNvPr id="34" name="Group 16"/>
            <p:cNvGrpSpPr/>
            <p:nvPr/>
          </p:nvGrpSpPr>
          <p:grpSpPr>
            <a:xfrm>
              <a:off x="1032258" y="3317255"/>
              <a:ext cx="360000" cy="360000"/>
              <a:chOff x="803275" y="3737092"/>
              <a:chExt cx="360000" cy="360000"/>
            </a:xfrm>
          </p:grpSpPr>
          <p:sp>
            <p:nvSpPr>
              <p:cNvPr id="35" name="Rectangle: Rounded Corners 20"/>
              <p:cNvSpPr/>
              <p:nvPr>
                <p:custDataLst>
                  <p:tags r:id="rId7"/>
                </p:custDataLst>
              </p:nvPr>
            </p:nvSpPr>
            <p:spPr>
              <a:xfrm>
                <a:off x="803275" y="3737092"/>
                <a:ext cx="360000" cy="360000"/>
              </a:xfrm>
              <a:prstGeom prst="roundRect">
                <a:avLst>
                  <a:gd name="adj" fmla="val 3102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8900" dist="63500" dir="5400000" sx="95000" sy="95000" algn="t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" name="Freeform 4549"/>
              <p:cNvSpPr/>
              <p:nvPr>
                <p:custDataLst>
                  <p:tags r:id="rId8"/>
                </p:custDataLst>
              </p:nvPr>
            </p:nvSpPr>
            <p:spPr bwMode="auto">
              <a:xfrm flipH="1">
                <a:off x="952329" y="3856767"/>
                <a:ext cx="61892" cy="120650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" name="Group 17"/>
            <p:cNvGrpSpPr/>
            <p:nvPr/>
          </p:nvGrpSpPr>
          <p:grpSpPr>
            <a:xfrm flipH="1">
              <a:off x="1032258" y="3884972"/>
              <a:ext cx="360000" cy="360000"/>
              <a:chOff x="803275" y="3737092"/>
              <a:chExt cx="360000" cy="360000"/>
            </a:xfrm>
          </p:grpSpPr>
          <p:sp>
            <p:nvSpPr>
              <p:cNvPr id="38" name="Rectangle: Rounded Corners 18"/>
              <p:cNvSpPr/>
              <p:nvPr>
                <p:custDataLst>
                  <p:tags r:id="rId9"/>
                </p:custDataLst>
              </p:nvPr>
            </p:nvSpPr>
            <p:spPr>
              <a:xfrm>
                <a:off x="803275" y="3737092"/>
                <a:ext cx="360000" cy="360000"/>
              </a:xfrm>
              <a:prstGeom prst="roundRect">
                <a:avLst>
                  <a:gd name="adj" fmla="val 3102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8900" dist="63500" dir="5400000" sx="95000" sy="95000" algn="t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4549"/>
              <p:cNvSpPr/>
              <p:nvPr>
                <p:custDataLst>
                  <p:tags r:id="rId10"/>
                </p:custDataLst>
              </p:nvPr>
            </p:nvSpPr>
            <p:spPr bwMode="auto">
              <a:xfrm flipH="1">
                <a:off x="952329" y="3856767"/>
                <a:ext cx="61892" cy="120650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  <p:custDataLst>
      <p:tags r:id="rId1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平滑2"/>
          <p:cNvGrpSpPr/>
          <p:nvPr/>
        </p:nvGrpSpPr>
        <p:grpSpPr>
          <a:xfrm>
            <a:off x="11611610" y="0"/>
            <a:ext cx="580390" cy="6858000"/>
            <a:chOff x="0" y="0"/>
            <a:chExt cx="914" cy="10800"/>
          </a:xfrm>
        </p:grpSpPr>
        <p:sp>
          <p:nvSpPr>
            <p:cNvPr id="9" name="Rectangle 1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914" cy="10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0" name="Group 49"/>
            <p:cNvGrpSpPr/>
            <p:nvPr/>
          </p:nvGrpSpPr>
          <p:grpSpPr>
            <a:xfrm>
              <a:off x="360" y="450"/>
              <a:ext cx="194" cy="520"/>
              <a:chOff x="214794" y="227886"/>
              <a:chExt cx="150981" cy="404566"/>
            </a:xfrm>
          </p:grpSpPr>
          <p:sp>
            <p:nvSpPr>
              <p:cNvPr id="11" name="Oval 45"/>
              <p:cNvSpPr/>
              <p:nvPr>
                <p:custDataLst>
                  <p:tags r:id="rId2"/>
                </p:custDataLst>
              </p:nvPr>
            </p:nvSpPr>
            <p:spPr>
              <a:xfrm>
                <a:off x="214794" y="227886"/>
                <a:ext cx="150981" cy="15098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Oval 46"/>
              <p:cNvSpPr/>
              <p:nvPr>
                <p:custDataLst>
                  <p:tags r:id="rId3"/>
                </p:custDataLst>
              </p:nvPr>
            </p:nvSpPr>
            <p:spPr>
              <a:xfrm>
                <a:off x="214794" y="481471"/>
                <a:ext cx="150981" cy="15098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" name="Text1"/>
          <p:cNvSpPr txBox="1"/>
          <p:nvPr>
            <p:custDataLst>
              <p:tags r:id="rId4"/>
            </p:custDataLst>
          </p:nvPr>
        </p:nvSpPr>
        <p:spPr>
          <a:xfrm>
            <a:off x="161290" y="158750"/>
            <a:ext cx="4679950" cy="115506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l">
              <a:buClrTx/>
              <a:buSzTx/>
              <a:buFontTx/>
            </a:pPr>
            <a:r>
              <a:rPr lang="en-US" altLang="zh-CN" sz="2800" b="1" dirty="0">
                <a:solidFill>
                  <a:schemeClr val="accent1"/>
                </a:solidFill>
                <a:latin typeface="思源黑体 CN" panose="020B0500000000000000" pitchFamily="34" charset="-122"/>
                <a:ea typeface="思源黑体 CN" panose="020B0500000000000000" pitchFamily="34" charset="-122"/>
                <a:sym typeface="思源黑体 CN" panose="020B0500000000000000" pitchFamily="34" charset="-122"/>
              </a:rPr>
              <a:t>2017-2020</a:t>
            </a:r>
            <a:r>
              <a:rPr lang="zh-CN" altLang="en-US" sz="2800" b="1" dirty="0">
                <a:solidFill>
                  <a:schemeClr val="accent1"/>
                </a:solidFill>
                <a:latin typeface="思源黑体 CN" panose="020B0500000000000000" pitchFamily="34" charset="-122"/>
                <a:ea typeface="思源黑体 CN" panose="020B0500000000000000" pitchFamily="34" charset="-122"/>
                <a:sym typeface="思源黑体 CN" panose="020B0500000000000000" pitchFamily="34" charset="-122"/>
              </a:rPr>
              <a:t>年营业收入增长以及门店情况</a:t>
            </a:r>
            <a:endParaRPr lang="en-GB" sz="2800" b="1" dirty="0">
              <a:solidFill>
                <a:schemeClr val="accent1"/>
              </a:solidFill>
              <a:latin typeface="思源黑体 CN" panose="020B0500000000000000" pitchFamily="34" charset="-122"/>
              <a:ea typeface="思源黑体 CN" panose="020B0500000000000000" pitchFamily="34" charset="-122"/>
              <a:sym typeface="思源黑体 CN" panose="020B0500000000000000" pitchFamily="34" charset="-122"/>
            </a:endParaRPr>
          </a:p>
        </p:txBody>
      </p:sp>
      <p:sp>
        <p:nvSpPr>
          <p:cNvPr id="2" name="Text2"/>
          <p:cNvSpPr txBox="1"/>
          <p:nvPr>
            <p:custDataLst>
              <p:tags r:id="rId5"/>
            </p:custDataLst>
          </p:nvPr>
        </p:nvSpPr>
        <p:spPr>
          <a:xfrm>
            <a:off x="4409139" y="1790689"/>
            <a:ext cx="2745744" cy="3749150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font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zh-CN" sz="1600" b="1" dirty="0">
              <a:solidFill>
                <a:schemeClr val="accent1"/>
              </a:solidFill>
              <a:effectLst/>
              <a:latin typeface="思源黑体 CN" panose="020B0500000000000000" pitchFamily="34" charset="-122"/>
              <a:ea typeface="思源黑体 CN" panose="020B0500000000000000" pitchFamily="34" charset="-122"/>
              <a:cs typeface="思源黑体 CN Regular" panose="020B0500000000000000" charset="-122"/>
              <a:sym typeface="思源黑体 CN" panose="020B0500000000000000" pitchFamily="34" charset="-122"/>
            </a:endParaRPr>
          </a:p>
          <a:p>
            <a:pPr font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zh-CN" sz="1600" b="1" dirty="0">
              <a:solidFill>
                <a:schemeClr val="accent1"/>
              </a:solidFill>
              <a:effectLst/>
              <a:latin typeface="思源黑体 CN" panose="020B0500000000000000" pitchFamily="34" charset="-122"/>
              <a:ea typeface="思源黑体 CN" panose="020B0500000000000000" pitchFamily="34" charset="-122"/>
              <a:cs typeface="思源黑体 CN Regular" panose="020B0500000000000000" charset="-122"/>
              <a:sym typeface="思源黑体 CN" panose="020B0500000000000000" pitchFamily="34" charset="-122"/>
            </a:endParaRPr>
          </a:p>
          <a:p>
            <a:pPr fontAlgn="ctr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600" b="1" dirty="0">
                <a:solidFill>
                  <a:schemeClr val="accent1"/>
                </a:solidFill>
                <a:effectLst/>
                <a:latin typeface="思源黑体 CN" panose="020B0500000000000000" pitchFamily="34" charset="-122"/>
                <a:ea typeface="思源黑体 CN" panose="020B0500000000000000" pitchFamily="34" charset="-122"/>
                <a:cs typeface="思源黑体 CN Regular" panose="020B0500000000000000" charset="-122"/>
                <a:sym typeface="思源黑体 CN" panose="020B0500000000000000" pitchFamily="34" charset="-122"/>
              </a:rPr>
              <a:t>1.</a:t>
            </a:r>
            <a:r>
              <a:rPr lang="zh-CN" altLang="en-US" sz="1600" b="1" dirty="0">
                <a:solidFill>
                  <a:schemeClr val="accent1"/>
                </a:solidFill>
                <a:effectLst/>
                <a:latin typeface="思源黑体 CN" panose="020B0500000000000000" pitchFamily="34" charset="-122"/>
                <a:ea typeface="思源黑体 CN" panose="020B0500000000000000" pitchFamily="34" charset="-122"/>
                <a:cs typeface="思源黑体 CN Regular" panose="020B0500000000000000" charset="-122"/>
                <a:sym typeface="思源黑体 CN" panose="020B0500000000000000" pitchFamily="34" charset="-122"/>
              </a:rPr>
              <a:t>年营收增长与数字化技术影响</a:t>
            </a:r>
            <a:endParaRPr lang="zh-CN" altLang="en-US" sz="1600" b="1" dirty="0">
              <a:solidFill>
                <a:schemeClr val="accent1"/>
              </a:solidFill>
              <a:effectLst/>
              <a:latin typeface="思源黑体 CN" panose="020B0500000000000000" pitchFamily="34" charset="-122"/>
              <a:ea typeface="思源黑体 CN" panose="020B0500000000000000" pitchFamily="34" charset="-122"/>
              <a:cs typeface="思源黑体 CN Regular" panose="020B0500000000000000" charset="-122"/>
              <a:sym typeface="思源黑体 CN" panose="020B0500000000000000" pitchFamily="34" charset="-122"/>
            </a:endParaRPr>
          </a:p>
          <a:p>
            <a:pPr fontAlgn="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zh-CN" sz="1200" dirty="0">
              <a:effectLst/>
              <a:latin typeface="思源黑体 CN" panose="020B0500000000000000" pitchFamily="34" charset="-122"/>
              <a:ea typeface="思源黑体 CN" panose="020B0500000000000000" pitchFamily="34" charset="-122"/>
              <a:cs typeface="思源黑体 CN Regular" panose="020B0500000000000000" charset="-122"/>
              <a:sym typeface="思源黑体 CN" panose="020B0500000000000000" pitchFamily="34" charset="-122"/>
            </a:endParaRPr>
          </a:p>
          <a:p>
            <a:pPr fontAlgn="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zh-CN" sz="1200" dirty="0">
              <a:effectLst/>
              <a:latin typeface="思源黑体 CN" panose="020B0500000000000000" pitchFamily="34" charset="-122"/>
              <a:ea typeface="思源黑体 CN" panose="020B0500000000000000" pitchFamily="34" charset="-122"/>
              <a:cs typeface="思源黑体 CN Regular" panose="020B0500000000000000" charset="-122"/>
              <a:sym typeface="思源黑体 CN" panose="020B0500000000000000" pitchFamily="34" charset="-122"/>
            </a:endParaRPr>
          </a:p>
          <a:p>
            <a:pPr fontAlgn="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200" dirty="0">
                <a:effectLst/>
                <a:latin typeface="思源黑体 CN" panose="020B0500000000000000" pitchFamily="34" charset="-122"/>
                <a:ea typeface="思源黑体 CN" panose="020B0500000000000000" pitchFamily="34" charset="-122"/>
                <a:cs typeface="思源黑体 CN Regular" panose="020B0500000000000000" charset="-122"/>
                <a:sym typeface="思源黑体 CN" panose="020B0500000000000000" pitchFamily="34" charset="-122"/>
              </a:rPr>
              <a:t>
</a:t>
            </a:r>
            <a:r>
              <a:rPr lang="en-US" altLang="zh-CN" sz="1600" b="1" dirty="0">
                <a:solidFill>
                  <a:schemeClr val="accent1"/>
                </a:solidFill>
                <a:effectLst/>
                <a:latin typeface="思源黑体 CN" panose="020B0500000000000000" pitchFamily="34" charset="-122"/>
                <a:ea typeface="思源黑体 CN" panose="020B0500000000000000" pitchFamily="34" charset="-122"/>
                <a:cs typeface="思源黑体 CN Regular" panose="020B0500000000000000" charset="-122"/>
                <a:sym typeface="思源黑体 CN" panose="020B0500000000000000" pitchFamily="34" charset="-122"/>
              </a:rPr>
              <a:t>2.</a:t>
            </a:r>
            <a:r>
              <a:rPr lang="zh-CN" altLang="en-US" sz="1600" b="1" dirty="0">
                <a:solidFill>
                  <a:schemeClr val="accent1"/>
                </a:solidFill>
                <a:effectLst/>
                <a:latin typeface="思源黑体 CN" panose="020B0500000000000000" pitchFamily="34" charset="-122"/>
                <a:ea typeface="思源黑体 CN" panose="020B0500000000000000" pitchFamily="34" charset="-122"/>
                <a:cs typeface="思源黑体 CN Regular" panose="020B0500000000000000" charset="-122"/>
                <a:sym typeface="思源黑体 CN" panose="020B0500000000000000" pitchFamily="34" charset="-122"/>
              </a:rPr>
              <a:t>年营业收入增长概览</a:t>
            </a:r>
            <a:endParaRPr lang="zh-CN" altLang="en-US" sz="1600" b="1" dirty="0">
              <a:solidFill>
                <a:schemeClr val="accent1"/>
              </a:solidFill>
              <a:effectLst/>
              <a:latin typeface="思源黑体 CN" panose="020B0500000000000000" pitchFamily="34" charset="-122"/>
              <a:ea typeface="思源黑体 CN" panose="020B0500000000000000" pitchFamily="34" charset="-122"/>
              <a:cs typeface="思源黑体 CN Regular" panose="020B0500000000000000" charset="-122"/>
              <a:sym typeface="思源黑体 CN" panose="020B0500000000000000" pitchFamily="34" charset="-122"/>
            </a:endParaRPr>
          </a:p>
          <a:p>
            <a:pPr fontAlgn="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1200" dirty="0">
                <a:effectLst/>
                <a:latin typeface="思源黑体 CN" panose="020B0500000000000000" pitchFamily="34" charset="-122"/>
                <a:ea typeface="思源黑体 CN" panose="020B0500000000000000" pitchFamily="34" charset="-122"/>
                <a:cs typeface="思源黑体 CN Regular" panose="020B0500000000000000" charset="-122"/>
                <a:sym typeface="思源黑体 CN" panose="020B0500000000000000" pitchFamily="34" charset="-122"/>
              </a:rPr>
              <a:t>
</a:t>
            </a:r>
            <a:endParaRPr lang="en-US" altLang="zh-CN" sz="1200" dirty="0">
              <a:effectLst/>
              <a:latin typeface="思源黑体 CN" panose="020B0500000000000000" pitchFamily="34" charset="-122"/>
              <a:ea typeface="思源黑体 CN" panose="020B0500000000000000" pitchFamily="34" charset="-122"/>
              <a:cs typeface="思源黑体 CN Regular" panose="020B0500000000000000" charset="-122"/>
              <a:sym typeface="思源黑体 CN" panose="020B0500000000000000" pitchFamily="34" charset="-122"/>
            </a:endParaRPr>
          </a:p>
          <a:p>
            <a:pPr fontAlgn="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en-US" altLang="zh-CN" sz="1200" b="1" dirty="0">
              <a:solidFill>
                <a:schemeClr val="accent1"/>
              </a:solidFill>
              <a:latin typeface="思源黑体 CN" panose="020B0500000000000000" pitchFamily="34" charset="-122"/>
              <a:ea typeface="思源黑体 CN" panose="020B0500000000000000" pitchFamily="34" charset="-122"/>
              <a:cs typeface="思源黑体 CN Regular" panose="020B0500000000000000" charset="-122"/>
              <a:sym typeface="思源黑体 CN" panose="020B0500000000000000" pitchFamily="34" charset="-122"/>
            </a:endParaRPr>
          </a:p>
          <a:p>
            <a:pPr fontAlgn="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1600" b="1" dirty="0">
                <a:solidFill>
                  <a:schemeClr val="accent1"/>
                </a:solidFill>
                <a:effectLst/>
                <a:latin typeface="思源黑体 CN" panose="020B0500000000000000" pitchFamily="34" charset="-122"/>
                <a:ea typeface="思源黑体 CN" panose="020B0500000000000000" pitchFamily="34" charset="-122"/>
                <a:cs typeface="思源黑体 CN Regular" panose="020B0500000000000000" charset="-122"/>
                <a:sym typeface="思源黑体 CN" panose="020B0500000000000000" pitchFamily="34" charset="-122"/>
              </a:rPr>
              <a:t>3.</a:t>
            </a:r>
            <a:r>
              <a:rPr lang="zh-CN" altLang="en-US" sz="1600" b="1" dirty="0">
                <a:solidFill>
                  <a:schemeClr val="accent1"/>
                </a:solidFill>
                <a:effectLst/>
                <a:latin typeface="思源黑体 CN" panose="020B0500000000000000" pitchFamily="34" charset="-122"/>
                <a:ea typeface="思源黑体 CN" panose="020B0500000000000000" pitchFamily="34" charset="-122"/>
                <a:cs typeface="思源黑体 CN Regular" panose="020B0500000000000000" charset="-122"/>
                <a:sym typeface="思源黑体 CN" panose="020B0500000000000000" pitchFamily="34" charset="-122"/>
              </a:rPr>
              <a:t>地区增长及覆盖概述</a:t>
            </a:r>
            <a:endParaRPr lang="zh-CN" altLang="en-US" sz="1600" b="1" dirty="0">
              <a:solidFill>
                <a:schemeClr val="accent1"/>
              </a:solidFill>
              <a:effectLst/>
              <a:latin typeface="思源黑体 CN" panose="020B0500000000000000" pitchFamily="34" charset="-122"/>
              <a:ea typeface="思源黑体 CN" panose="020B0500000000000000" pitchFamily="34" charset="-122"/>
              <a:cs typeface="思源黑体 CN Regular" panose="020B0500000000000000" charset="-122"/>
              <a:sym typeface="思源黑体 CN" panose="020B0500000000000000" pitchFamily="34" charset="-122"/>
            </a:endParaRPr>
          </a:p>
          <a:p>
            <a:pPr fontAlgn="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endParaRPr lang="zh-CN" altLang="en-US" sz="1600" b="1" dirty="0">
              <a:solidFill>
                <a:schemeClr val="accent1"/>
              </a:solidFill>
              <a:effectLst/>
              <a:latin typeface="思源黑体 CN" panose="020B0500000000000000" pitchFamily="34" charset="-122"/>
              <a:ea typeface="思源黑体 CN" panose="020B0500000000000000" pitchFamily="34" charset="-122"/>
              <a:cs typeface="思源黑体 CN Regular" panose="020B0500000000000000" charset="-122"/>
              <a:sym typeface="思源黑体 CN" panose="020B0500000000000000" pitchFamily="34" charset="-122"/>
            </a:endParaRPr>
          </a:p>
          <a:p>
            <a:pPr fontAlgn="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sz="800" dirty="0">
                <a:effectLst/>
                <a:latin typeface="思源黑体 CN" panose="020B0500000000000000" pitchFamily="34" charset="-122"/>
                <a:ea typeface="思源黑体 CN" panose="020B0500000000000000" pitchFamily="34" charset="-122"/>
                <a:cs typeface="思源黑体 CN Regular" panose="020B0500000000000000" charset="-122"/>
                <a:sym typeface="思源黑体 CN" panose="020B0500000000000000" pitchFamily="34" charset="-122"/>
              </a:rPr>
              <a:t> </a:t>
            </a:r>
            <a:endParaRPr lang="en-GB" sz="1200" b="1" dirty="0">
              <a:effectLst/>
              <a:latin typeface="微软雅黑" panose="020B0503020204020204" charset="-122"/>
              <a:ea typeface="微软雅黑" panose="020B0503020204020204" charset="-122"/>
              <a:cs typeface="思源黑体 CN Regular" panose="020B0500000000000000" charset="-122"/>
              <a:sym typeface="+mn-ea"/>
            </a:endParaRPr>
          </a:p>
        </p:txBody>
      </p:sp>
      <p:sp>
        <p:nvSpPr>
          <p:cNvPr id="42" name="!!平滑2"/>
          <p:cNvSpPr/>
          <p:nvPr>
            <p:custDataLst>
              <p:tags r:id="rId6"/>
            </p:custDataLst>
          </p:nvPr>
        </p:nvSpPr>
        <p:spPr>
          <a:xfrm rot="2525231">
            <a:off x="9572881" y="1569746"/>
            <a:ext cx="1268338" cy="1311703"/>
          </a:xfrm>
          <a:custGeom>
            <a:avLst/>
            <a:gdLst>
              <a:gd name="connsiteX0" fmla="*/ 2490957 w 2536676"/>
              <a:gd name="connsiteY0" fmla="*/ 834022 h 2623405"/>
              <a:gd name="connsiteX1" fmla="*/ 2522826 w 2536676"/>
              <a:gd name="connsiteY1" fmla="*/ 921095 h 2623405"/>
              <a:gd name="connsiteX2" fmla="*/ 2536676 w 2536676"/>
              <a:gd name="connsiteY2" fmla="*/ 974960 h 2623405"/>
              <a:gd name="connsiteX3" fmla="*/ 2536676 w 2536676"/>
              <a:gd name="connsiteY3" fmla="*/ 1648444 h 2623405"/>
              <a:gd name="connsiteX4" fmla="*/ 2522826 w 2536676"/>
              <a:gd name="connsiteY4" fmla="*/ 1702310 h 2623405"/>
              <a:gd name="connsiteX5" fmla="*/ 2490957 w 2536676"/>
              <a:gd name="connsiteY5" fmla="*/ 1789382 h 2623405"/>
              <a:gd name="connsiteX6" fmla="*/ 45719 w 2536676"/>
              <a:gd name="connsiteY6" fmla="*/ 834017 h 2623405"/>
              <a:gd name="connsiteX7" fmla="*/ 45719 w 2536676"/>
              <a:gd name="connsiteY7" fmla="*/ 1789387 h 2623405"/>
              <a:gd name="connsiteX8" fmla="*/ 13849 w 2536676"/>
              <a:gd name="connsiteY8" fmla="*/ 1702310 h 2623405"/>
              <a:gd name="connsiteX9" fmla="*/ 0 w 2536676"/>
              <a:gd name="connsiteY9" fmla="*/ 1648452 h 2623405"/>
              <a:gd name="connsiteX10" fmla="*/ 0 w 2536676"/>
              <a:gd name="connsiteY10" fmla="*/ 974953 h 2623405"/>
              <a:gd name="connsiteX11" fmla="*/ 13849 w 2536676"/>
              <a:gd name="connsiteY11" fmla="*/ 921095 h 2623405"/>
              <a:gd name="connsiteX12" fmla="*/ 2372340 w 2536676"/>
              <a:gd name="connsiteY12" fmla="*/ 601637 h 2623405"/>
              <a:gd name="connsiteX13" fmla="*/ 2418059 w 2536676"/>
              <a:gd name="connsiteY13" fmla="*/ 676892 h 2623405"/>
              <a:gd name="connsiteX14" fmla="*/ 2418059 w 2536676"/>
              <a:gd name="connsiteY14" fmla="*/ 1946512 h 2623405"/>
              <a:gd name="connsiteX15" fmla="*/ 2372340 w 2536676"/>
              <a:gd name="connsiteY15" fmla="*/ 2021768 h 2623405"/>
              <a:gd name="connsiteX16" fmla="*/ 164336 w 2536676"/>
              <a:gd name="connsiteY16" fmla="*/ 601633 h 2623405"/>
              <a:gd name="connsiteX17" fmla="*/ 164336 w 2536676"/>
              <a:gd name="connsiteY17" fmla="*/ 2021771 h 2623405"/>
              <a:gd name="connsiteX18" fmla="*/ 118617 w 2536676"/>
              <a:gd name="connsiteY18" fmla="*/ 1946515 h 2623405"/>
              <a:gd name="connsiteX19" fmla="*/ 118617 w 2536676"/>
              <a:gd name="connsiteY19" fmla="*/ 676889 h 2623405"/>
              <a:gd name="connsiteX20" fmla="*/ 2253723 w 2536676"/>
              <a:gd name="connsiteY20" fmla="*/ 445130 h 2623405"/>
              <a:gd name="connsiteX21" fmla="*/ 2281931 w 2536676"/>
              <a:gd name="connsiteY21" fmla="*/ 476167 h 2623405"/>
              <a:gd name="connsiteX22" fmla="*/ 2299442 w 2536676"/>
              <a:gd name="connsiteY22" fmla="*/ 499584 h 2623405"/>
              <a:gd name="connsiteX23" fmla="*/ 2299442 w 2536676"/>
              <a:gd name="connsiteY23" fmla="*/ 2123820 h 2623405"/>
              <a:gd name="connsiteX24" fmla="*/ 2281931 w 2536676"/>
              <a:gd name="connsiteY24" fmla="*/ 2147238 h 2623405"/>
              <a:gd name="connsiteX25" fmla="*/ 2253723 w 2536676"/>
              <a:gd name="connsiteY25" fmla="*/ 2178274 h 2623405"/>
              <a:gd name="connsiteX26" fmla="*/ 282953 w 2536676"/>
              <a:gd name="connsiteY26" fmla="*/ 445128 h 2623405"/>
              <a:gd name="connsiteX27" fmla="*/ 282953 w 2536676"/>
              <a:gd name="connsiteY27" fmla="*/ 2178276 h 2623405"/>
              <a:gd name="connsiteX28" fmla="*/ 254744 w 2536676"/>
              <a:gd name="connsiteY28" fmla="*/ 2147238 h 2623405"/>
              <a:gd name="connsiteX29" fmla="*/ 237234 w 2536676"/>
              <a:gd name="connsiteY29" fmla="*/ 2123823 h 2623405"/>
              <a:gd name="connsiteX30" fmla="*/ 237234 w 2536676"/>
              <a:gd name="connsiteY30" fmla="*/ 499581 h 2623405"/>
              <a:gd name="connsiteX31" fmla="*/ 254744 w 2536676"/>
              <a:gd name="connsiteY31" fmla="*/ 476167 h 2623405"/>
              <a:gd name="connsiteX32" fmla="*/ 2135106 w 2536676"/>
              <a:gd name="connsiteY32" fmla="*/ 326495 h 2623405"/>
              <a:gd name="connsiteX33" fmla="*/ 2180825 w 2536676"/>
              <a:gd name="connsiteY33" fmla="*/ 368048 h 2623405"/>
              <a:gd name="connsiteX34" fmla="*/ 2180825 w 2536676"/>
              <a:gd name="connsiteY34" fmla="*/ 2255357 h 2623405"/>
              <a:gd name="connsiteX35" fmla="*/ 2135106 w 2536676"/>
              <a:gd name="connsiteY35" fmla="*/ 2296909 h 2623405"/>
              <a:gd name="connsiteX36" fmla="*/ 401570 w 2536676"/>
              <a:gd name="connsiteY36" fmla="*/ 326494 h 2623405"/>
              <a:gd name="connsiteX37" fmla="*/ 401570 w 2536676"/>
              <a:gd name="connsiteY37" fmla="*/ 2296911 h 2623405"/>
              <a:gd name="connsiteX38" fmla="*/ 355851 w 2536676"/>
              <a:gd name="connsiteY38" fmla="*/ 2255358 h 2623405"/>
              <a:gd name="connsiteX39" fmla="*/ 355851 w 2536676"/>
              <a:gd name="connsiteY39" fmla="*/ 368046 h 2623405"/>
              <a:gd name="connsiteX40" fmla="*/ 2016489 w 2536676"/>
              <a:gd name="connsiteY40" fmla="*/ 232764 h 2623405"/>
              <a:gd name="connsiteX41" fmla="*/ 2062208 w 2536676"/>
              <a:gd name="connsiteY41" fmla="*/ 266952 h 2623405"/>
              <a:gd name="connsiteX42" fmla="*/ 2062208 w 2536676"/>
              <a:gd name="connsiteY42" fmla="*/ 2356452 h 2623405"/>
              <a:gd name="connsiteX43" fmla="*/ 2016489 w 2536676"/>
              <a:gd name="connsiteY43" fmla="*/ 2390640 h 2623405"/>
              <a:gd name="connsiteX44" fmla="*/ 520187 w 2536676"/>
              <a:gd name="connsiteY44" fmla="*/ 232763 h 2623405"/>
              <a:gd name="connsiteX45" fmla="*/ 520187 w 2536676"/>
              <a:gd name="connsiteY45" fmla="*/ 2390641 h 2623405"/>
              <a:gd name="connsiteX46" fmla="*/ 474468 w 2536676"/>
              <a:gd name="connsiteY46" fmla="*/ 2356453 h 2623405"/>
              <a:gd name="connsiteX47" fmla="*/ 474468 w 2536676"/>
              <a:gd name="connsiteY47" fmla="*/ 266951 h 2623405"/>
              <a:gd name="connsiteX48" fmla="*/ 1897872 w 2536676"/>
              <a:gd name="connsiteY48" fmla="*/ 158776 h 2623405"/>
              <a:gd name="connsiteX49" fmla="*/ 1943591 w 2536676"/>
              <a:gd name="connsiteY49" fmla="*/ 186551 h 2623405"/>
              <a:gd name="connsiteX50" fmla="*/ 1943591 w 2536676"/>
              <a:gd name="connsiteY50" fmla="*/ 2436854 h 2623405"/>
              <a:gd name="connsiteX51" fmla="*/ 1897872 w 2536676"/>
              <a:gd name="connsiteY51" fmla="*/ 2464629 h 2623405"/>
              <a:gd name="connsiteX52" fmla="*/ 638804 w 2536676"/>
              <a:gd name="connsiteY52" fmla="*/ 158775 h 2623405"/>
              <a:gd name="connsiteX53" fmla="*/ 638804 w 2536676"/>
              <a:gd name="connsiteY53" fmla="*/ 2464630 h 2623405"/>
              <a:gd name="connsiteX54" fmla="*/ 593085 w 2536676"/>
              <a:gd name="connsiteY54" fmla="*/ 2436855 h 2623405"/>
              <a:gd name="connsiteX55" fmla="*/ 593085 w 2536676"/>
              <a:gd name="connsiteY55" fmla="*/ 186549 h 2623405"/>
              <a:gd name="connsiteX56" fmla="*/ 1779255 w 2536676"/>
              <a:gd name="connsiteY56" fmla="*/ 101248 h 2623405"/>
              <a:gd name="connsiteX57" fmla="*/ 1779628 w 2536676"/>
              <a:gd name="connsiteY57" fmla="*/ 101384 h 2623405"/>
              <a:gd name="connsiteX58" fmla="*/ 1824974 w 2536676"/>
              <a:gd name="connsiteY58" fmla="*/ 123228 h 2623405"/>
              <a:gd name="connsiteX59" fmla="*/ 1824974 w 2536676"/>
              <a:gd name="connsiteY59" fmla="*/ 2500176 h 2623405"/>
              <a:gd name="connsiteX60" fmla="*/ 1779628 w 2536676"/>
              <a:gd name="connsiteY60" fmla="*/ 2522020 h 2623405"/>
              <a:gd name="connsiteX61" fmla="*/ 1779255 w 2536676"/>
              <a:gd name="connsiteY61" fmla="*/ 2522157 h 2623405"/>
              <a:gd name="connsiteX62" fmla="*/ 757421 w 2536676"/>
              <a:gd name="connsiteY62" fmla="*/ 101247 h 2623405"/>
              <a:gd name="connsiteX63" fmla="*/ 757421 w 2536676"/>
              <a:gd name="connsiteY63" fmla="*/ 2522157 h 2623405"/>
              <a:gd name="connsiteX64" fmla="*/ 757047 w 2536676"/>
              <a:gd name="connsiteY64" fmla="*/ 2522020 h 2623405"/>
              <a:gd name="connsiteX65" fmla="*/ 711702 w 2536676"/>
              <a:gd name="connsiteY65" fmla="*/ 2500177 h 2623405"/>
              <a:gd name="connsiteX66" fmla="*/ 711702 w 2536676"/>
              <a:gd name="connsiteY66" fmla="*/ 123227 h 2623405"/>
              <a:gd name="connsiteX67" fmla="*/ 757047 w 2536676"/>
              <a:gd name="connsiteY67" fmla="*/ 101384 h 2623405"/>
              <a:gd name="connsiteX68" fmla="*/ 1660638 w 2536676"/>
              <a:gd name="connsiteY68" fmla="*/ 57833 h 2623405"/>
              <a:gd name="connsiteX69" fmla="*/ 1706357 w 2536676"/>
              <a:gd name="connsiteY69" fmla="*/ 74567 h 2623405"/>
              <a:gd name="connsiteX70" fmla="*/ 1706357 w 2536676"/>
              <a:gd name="connsiteY70" fmla="*/ 2548838 h 2623405"/>
              <a:gd name="connsiteX71" fmla="*/ 1660638 w 2536676"/>
              <a:gd name="connsiteY71" fmla="*/ 2565571 h 2623405"/>
              <a:gd name="connsiteX72" fmla="*/ 876038 w 2536676"/>
              <a:gd name="connsiteY72" fmla="*/ 57832 h 2623405"/>
              <a:gd name="connsiteX73" fmla="*/ 876038 w 2536676"/>
              <a:gd name="connsiteY73" fmla="*/ 2565572 h 2623405"/>
              <a:gd name="connsiteX74" fmla="*/ 830319 w 2536676"/>
              <a:gd name="connsiteY74" fmla="*/ 2548838 h 2623405"/>
              <a:gd name="connsiteX75" fmla="*/ 830319 w 2536676"/>
              <a:gd name="connsiteY75" fmla="*/ 74566 h 2623405"/>
              <a:gd name="connsiteX76" fmla="*/ 1542021 w 2536676"/>
              <a:gd name="connsiteY76" fmla="*/ 27149 h 2623405"/>
              <a:gd name="connsiteX77" fmla="*/ 1587740 w 2536676"/>
              <a:gd name="connsiteY77" fmla="*/ 38905 h 2623405"/>
              <a:gd name="connsiteX78" fmla="*/ 1587740 w 2536676"/>
              <a:gd name="connsiteY78" fmla="*/ 2584499 h 2623405"/>
              <a:gd name="connsiteX79" fmla="*/ 1542021 w 2536676"/>
              <a:gd name="connsiteY79" fmla="*/ 2596255 h 2623405"/>
              <a:gd name="connsiteX80" fmla="*/ 994655 w 2536676"/>
              <a:gd name="connsiteY80" fmla="*/ 27149 h 2623405"/>
              <a:gd name="connsiteX81" fmla="*/ 994655 w 2536676"/>
              <a:gd name="connsiteY81" fmla="*/ 2596255 h 2623405"/>
              <a:gd name="connsiteX82" fmla="*/ 948936 w 2536676"/>
              <a:gd name="connsiteY82" fmla="*/ 2584500 h 2623405"/>
              <a:gd name="connsiteX83" fmla="*/ 948936 w 2536676"/>
              <a:gd name="connsiteY83" fmla="*/ 38904 h 2623405"/>
              <a:gd name="connsiteX84" fmla="*/ 1423404 w 2536676"/>
              <a:gd name="connsiteY84" fmla="*/ 8110 h 2623405"/>
              <a:gd name="connsiteX85" fmla="*/ 1469123 w 2536676"/>
              <a:gd name="connsiteY85" fmla="*/ 15087 h 2623405"/>
              <a:gd name="connsiteX86" fmla="*/ 1469123 w 2536676"/>
              <a:gd name="connsiteY86" fmla="*/ 2608317 h 2623405"/>
              <a:gd name="connsiteX87" fmla="*/ 1423404 w 2536676"/>
              <a:gd name="connsiteY87" fmla="*/ 2615294 h 2623405"/>
              <a:gd name="connsiteX88" fmla="*/ 1113272 w 2536676"/>
              <a:gd name="connsiteY88" fmla="*/ 8110 h 2623405"/>
              <a:gd name="connsiteX89" fmla="*/ 1113272 w 2536676"/>
              <a:gd name="connsiteY89" fmla="*/ 2615295 h 2623405"/>
              <a:gd name="connsiteX90" fmla="*/ 1067553 w 2536676"/>
              <a:gd name="connsiteY90" fmla="*/ 2608317 h 2623405"/>
              <a:gd name="connsiteX91" fmla="*/ 1067553 w 2536676"/>
              <a:gd name="connsiteY91" fmla="*/ 15087 h 2623405"/>
              <a:gd name="connsiteX92" fmla="*/ 1304787 w 2536676"/>
              <a:gd name="connsiteY92" fmla="*/ 0 h 2623405"/>
              <a:gd name="connsiteX93" fmla="*/ 1350506 w 2536676"/>
              <a:gd name="connsiteY93" fmla="*/ 2308 h 2623405"/>
              <a:gd name="connsiteX94" fmla="*/ 1350506 w 2536676"/>
              <a:gd name="connsiteY94" fmla="*/ 2621096 h 2623405"/>
              <a:gd name="connsiteX95" fmla="*/ 1304787 w 2536676"/>
              <a:gd name="connsiteY95" fmla="*/ 2623405 h 2623405"/>
              <a:gd name="connsiteX96" fmla="*/ 1231889 w 2536676"/>
              <a:gd name="connsiteY96" fmla="*/ 0 h 2623405"/>
              <a:gd name="connsiteX97" fmla="*/ 1231889 w 2536676"/>
              <a:gd name="connsiteY97" fmla="*/ 2623405 h 2623405"/>
              <a:gd name="connsiteX98" fmla="*/ 1186170 w 2536676"/>
              <a:gd name="connsiteY98" fmla="*/ 2621096 h 2623405"/>
              <a:gd name="connsiteX99" fmla="*/ 1186170 w 2536676"/>
              <a:gd name="connsiteY99" fmla="*/ 2308 h 262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536676" h="2623405">
                <a:moveTo>
                  <a:pt x="2490957" y="834022"/>
                </a:moveTo>
                <a:lnTo>
                  <a:pt x="2522826" y="921095"/>
                </a:lnTo>
                <a:lnTo>
                  <a:pt x="2536676" y="974960"/>
                </a:lnTo>
                <a:lnTo>
                  <a:pt x="2536676" y="1648444"/>
                </a:lnTo>
                <a:lnTo>
                  <a:pt x="2522826" y="1702310"/>
                </a:lnTo>
                <a:lnTo>
                  <a:pt x="2490957" y="1789382"/>
                </a:lnTo>
                <a:close/>
                <a:moveTo>
                  <a:pt x="45719" y="834017"/>
                </a:moveTo>
                <a:lnTo>
                  <a:pt x="45719" y="1789387"/>
                </a:lnTo>
                <a:lnTo>
                  <a:pt x="13849" y="1702310"/>
                </a:lnTo>
                <a:lnTo>
                  <a:pt x="0" y="1648452"/>
                </a:lnTo>
                <a:lnTo>
                  <a:pt x="0" y="974953"/>
                </a:lnTo>
                <a:lnTo>
                  <a:pt x="13849" y="921095"/>
                </a:lnTo>
                <a:close/>
                <a:moveTo>
                  <a:pt x="2372340" y="601637"/>
                </a:moveTo>
                <a:lnTo>
                  <a:pt x="2418059" y="676892"/>
                </a:lnTo>
                <a:lnTo>
                  <a:pt x="2418059" y="1946512"/>
                </a:lnTo>
                <a:lnTo>
                  <a:pt x="2372340" y="2021768"/>
                </a:lnTo>
                <a:close/>
                <a:moveTo>
                  <a:pt x="164336" y="601633"/>
                </a:moveTo>
                <a:lnTo>
                  <a:pt x="164336" y="2021771"/>
                </a:lnTo>
                <a:lnTo>
                  <a:pt x="118617" y="1946515"/>
                </a:lnTo>
                <a:lnTo>
                  <a:pt x="118617" y="676889"/>
                </a:lnTo>
                <a:close/>
                <a:moveTo>
                  <a:pt x="2253723" y="445130"/>
                </a:moveTo>
                <a:lnTo>
                  <a:pt x="2281931" y="476167"/>
                </a:lnTo>
                <a:lnTo>
                  <a:pt x="2299442" y="499584"/>
                </a:lnTo>
                <a:lnTo>
                  <a:pt x="2299442" y="2123820"/>
                </a:lnTo>
                <a:lnTo>
                  <a:pt x="2281931" y="2147238"/>
                </a:lnTo>
                <a:lnTo>
                  <a:pt x="2253723" y="2178274"/>
                </a:lnTo>
                <a:close/>
                <a:moveTo>
                  <a:pt x="282953" y="445128"/>
                </a:moveTo>
                <a:lnTo>
                  <a:pt x="282953" y="2178276"/>
                </a:lnTo>
                <a:lnTo>
                  <a:pt x="254744" y="2147238"/>
                </a:lnTo>
                <a:lnTo>
                  <a:pt x="237234" y="2123823"/>
                </a:lnTo>
                <a:lnTo>
                  <a:pt x="237234" y="499581"/>
                </a:lnTo>
                <a:lnTo>
                  <a:pt x="254744" y="476167"/>
                </a:lnTo>
                <a:close/>
                <a:moveTo>
                  <a:pt x="2135106" y="326495"/>
                </a:moveTo>
                <a:lnTo>
                  <a:pt x="2180825" y="368048"/>
                </a:lnTo>
                <a:lnTo>
                  <a:pt x="2180825" y="2255357"/>
                </a:lnTo>
                <a:lnTo>
                  <a:pt x="2135106" y="2296909"/>
                </a:lnTo>
                <a:close/>
                <a:moveTo>
                  <a:pt x="401570" y="326494"/>
                </a:moveTo>
                <a:lnTo>
                  <a:pt x="401570" y="2296911"/>
                </a:lnTo>
                <a:lnTo>
                  <a:pt x="355851" y="2255358"/>
                </a:lnTo>
                <a:lnTo>
                  <a:pt x="355851" y="368046"/>
                </a:lnTo>
                <a:close/>
                <a:moveTo>
                  <a:pt x="2016489" y="232764"/>
                </a:moveTo>
                <a:lnTo>
                  <a:pt x="2062208" y="266952"/>
                </a:lnTo>
                <a:lnTo>
                  <a:pt x="2062208" y="2356452"/>
                </a:lnTo>
                <a:lnTo>
                  <a:pt x="2016489" y="2390640"/>
                </a:lnTo>
                <a:close/>
                <a:moveTo>
                  <a:pt x="520187" y="232763"/>
                </a:moveTo>
                <a:lnTo>
                  <a:pt x="520187" y="2390641"/>
                </a:lnTo>
                <a:lnTo>
                  <a:pt x="474468" y="2356453"/>
                </a:lnTo>
                <a:lnTo>
                  <a:pt x="474468" y="266951"/>
                </a:lnTo>
                <a:close/>
                <a:moveTo>
                  <a:pt x="1897872" y="158776"/>
                </a:moveTo>
                <a:lnTo>
                  <a:pt x="1943591" y="186551"/>
                </a:lnTo>
                <a:lnTo>
                  <a:pt x="1943591" y="2436854"/>
                </a:lnTo>
                <a:lnTo>
                  <a:pt x="1897872" y="2464629"/>
                </a:lnTo>
                <a:close/>
                <a:moveTo>
                  <a:pt x="638804" y="158775"/>
                </a:moveTo>
                <a:lnTo>
                  <a:pt x="638804" y="2464630"/>
                </a:lnTo>
                <a:lnTo>
                  <a:pt x="593085" y="2436855"/>
                </a:lnTo>
                <a:lnTo>
                  <a:pt x="593085" y="186549"/>
                </a:lnTo>
                <a:close/>
                <a:moveTo>
                  <a:pt x="1779255" y="101248"/>
                </a:moveTo>
                <a:lnTo>
                  <a:pt x="1779628" y="101384"/>
                </a:lnTo>
                <a:lnTo>
                  <a:pt x="1824974" y="123228"/>
                </a:lnTo>
                <a:lnTo>
                  <a:pt x="1824974" y="2500176"/>
                </a:lnTo>
                <a:lnTo>
                  <a:pt x="1779628" y="2522020"/>
                </a:lnTo>
                <a:lnTo>
                  <a:pt x="1779255" y="2522157"/>
                </a:lnTo>
                <a:close/>
                <a:moveTo>
                  <a:pt x="757421" y="101247"/>
                </a:moveTo>
                <a:lnTo>
                  <a:pt x="757421" y="2522157"/>
                </a:lnTo>
                <a:lnTo>
                  <a:pt x="757047" y="2522020"/>
                </a:lnTo>
                <a:lnTo>
                  <a:pt x="711702" y="2500177"/>
                </a:lnTo>
                <a:lnTo>
                  <a:pt x="711702" y="123227"/>
                </a:lnTo>
                <a:lnTo>
                  <a:pt x="757047" y="101384"/>
                </a:lnTo>
                <a:close/>
                <a:moveTo>
                  <a:pt x="1660638" y="57833"/>
                </a:moveTo>
                <a:lnTo>
                  <a:pt x="1706357" y="74567"/>
                </a:lnTo>
                <a:lnTo>
                  <a:pt x="1706357" y="2548838"/>
                </a:lnTo>
                <a:lnTo>
                  <a:pt x="1660638" y="2565571"/>
                </a:lnTo>
                <a:close/>
                <a:moveTo>
                  <a:pt x="876038" y="57832"/>
                </a:moveTo>
                <a:lnTo>
                  <a:pt x="876038" y="2565572"/>
                </a:lnTo>
                <a:lnTo>
                  <a:pt x="830319" y="2548838"/>
                </a:lnTo>
                <a:lnTo>
                  <a:pt x="830319" y="74566"/>
                </a:lnTo>
                <a:close/>
                <a:moveTo>
                  <a:pt x="1542021" y="27149"/>
                </a:moveTo>
                <a:lnTo>
                  <a:pt x="1587740" y="38905"/>
                </a:lnTo>
                <a:lnTo>
                  <a:pt x="1587740" y="2584499"/>
                </a:lnTo>
                <a:lnTo>
                  <a:pt x="1542021" y="2596255"/>
                </a:lnTo>
                <a:close/>
                <a:moveTo>
                  <a:pt x="994655" y="27149"/>
                </a:moveTo>
                <a:lnTo>
                  <a:pt x="994655" y="2596255"/>
                </a:lnTo>
                <a:lnTo>
                  <a:pt x="948936" y="2584500"/>
                </a:lnTo>
                <a:lnTo>
                  <a:pt x="948936" y="38904"/>
                </a:lnTo>
                <a:close/>
                <a:moveTo>
                  <a:pt x="1423404" y="8110"/>
                </a:moveTo>
                <a:lnTo>
                  <a:pt x="1469123" y="15087"/>
                </a:lnTo>
                <a:lnTo>
                  <a:pt x="1469123" y="2608317"/>
                </a:lnTo>
                <a:lnTo>
                  <a:pt x="1423404" y="2615294"/>
                </a:lnTo>
                <a:close/>
                <a:moveTo>
                  <a:pt x="1113272" y="8110"/>
                </a:moveTo>
                <a:lnTo>
                  <a:pt x="1113272" y="2615295"/>
                </a:lnTo>
                <a:lnTo>
                  <a:pt x="1067553" y="2608317"/>
                </a:lnTo>
                <a:lnTo>
                  <a:pt x="1067553" y="15087"/>
                </a:lnTo>
                <a:close/>
                <a:moveTo>
                  <a:pt x="1304787" y="0"/>
                </a:moveTo>
                <a:lnTo>
                  <a:pt x="1350506" y="2308"/>
                </a:lnTo>
                <a:lnTo>
                  <a:pt x="1350506" y="2621096"/>
                </a:lnTo>
                <a:lnTo>
                  <a:pt x="1304787" y="2623405"/>
                </a:lnTo>
                <a:close/>
                <a:moveTo>
                  <a:pt x="1231889" y="0"/>
                </a:moveTo>
                <a:lnTo>
                  <a:pt x="1231889" y="2623405"/>
                </a:lnTo>
                <a:lnTo>
                  <a:pt x="1186170" y="2621096"/>
                </a:lnTo>
                <a:lnTo>
                  <a:pt x="1186170" y="230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D">
              <a:solidFill>
                <a:schemeClr val="lt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7784"/>
            <a:ext cx="4100405" cy="41283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486827" y="1493401"/>
            <a:ext cx="4010960" cy="4260194"/>
          </a:xfrm>
          <a:prstGeom prst="rect">
            <a:avLst/>
          </a:prstGeom>
        </p:spPr>
      </p:pic>
    </p:spTree>
    <p:custDataLst>
      <p:tags r:id="rId1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lu"/>
      </p:transition>
    </mc:Choice>
    <mc:Fallback>
      <p:transition spd="slow">
        <p:cover dir="l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!!平滑1"/>
          <p:cNvGrpSpPr/>
          <p:nvPr/>
        </p:nvGrpSpPr>
        <p:grpSpPr>
          <a:xfrm>
            <a:off x="-1064296" y="3031259"/>
            <a:ext cx="5430553" cy="5430553"/>
            <a:chOff x="9121639" y="-1217712"/>
            <a:chExt cx="1217712" cy="1217712"/>
          </a:xfrm>
        </p:grpSpPr>
        <p:sp>
          <p:nvSpPr>
            <p:cNvPr id="7" name="Oval 6"/>
            <p:cNvSpPr/>
            <p:nvPr>
              <p:custDataLst>
                <p:tags r:id="rId2"/>
              </p:custDataLst>
            </p:nvPr>
          </p:nvSpPr>
          <p:spPr>
            <a:xfrm flipH="1">
              <a:off x="9494665" y="-844686"/>
              <a:ext cx="471660" cy="471660"/>
            </a:xfrm>
            <a:prstGeom prst="ellipse">
              <a:avLst/>
            </a:prstGeom>
            <a:noFill/>
            <a:ln w="254000">
              <a:solidFill>
                <a:schemeClr val="accent2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Oval 7"/>
            <p:cNvSpPr/>
            <p:nvPr>
              <p:custDataLst>
                <p:tags r:id="rId3"/>
              </p:custDataLst>
            </p:nvPr>
          </p:nvSpPr>
          <p:spPr>
            <a:xfrm flipH="1">
              <a:off x="9121639" y="-1217712"/>
              <a:ext cx="1217712" cy="1217712"/>
            </a:xfrm>
            <a:prstGeom prst="ellipse">
              <a:avLst/>
            </a:prstGeom>
            <a:noFill/>
            <a:ln w="317500">
              <a:solidFill>
                <a:schemeClr val="accent2">
                  <a:alpha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053" name="Text1"/>
          <p:cNvSpPr txBox="1"/>
          <p:nvPr>
            <p:custDataLst>
              <p:tags r:id="rId4"/>
            </p:custDataLst>
          </p:nvPr>
        </p:nvSpPr>
        <p:spPr>
          <a:xfrm>
            <a:off x="660400" y="1581150"/>
            <a:ext cx="2479040" cy="1233170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 fontScale="87500"/>
          </a:bodyPr>
          <a:lstStyle/>
          <a:p>
            <a:pPr>
              <a:lnSpc>
                <a:spcPct val="110000"/>
              </a:lnSpc>
            </a:pPr>
            <a:r>
              <a:rPr lang="en-US" altLang="zh-CN" sz="8800">
                <a:solidFill>
                  <a:schemeClr val="accen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03</a:t>
            </a:r>
            <a:endParaRPr lang="en-US" altLang="zh-CN" sz="8800" dirty="0">
              <a:solidFill>
                <a:schemeClr val="accen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Text2"/>
          <p:cNvSpPr txBox="1"/>
          <p:nvPr>
            <p:custDataLst>
              <p:tags r:id="rId5"/>
            </p:custDataLst>
          </p:nvPr>
        </p:nvSpPr>
        <p:spPr>
          <a:xfrm>
            <a:off x="660400" y="3030855"/>
            <a:ext cx="10801852" cy="738505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fontAlgn="ctr"/>
            <a:r>
              <a:rPr lang="zh-CN" altLang="en-US" sz="4800" b="1">
                <a:solidFill>
                  <a:schemeClr val="accent1"/>
                </a:solidFill>
                <a:effectLst>
                  <a:outerShdw blurRad="304800" dist="38100" dir="5400000" algn="t" rotWithShape="0">
                    <a:schemeClr val="accent1">
                      <a:alpha val="1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产品差异化战略实现情况</a:t>
            </a:r>
            <a:endParaRPr lang="zh-CN" altLang="en-US" sz="4800" b="1" dirty="0">
              <a:solidFill>
                <a:schemeClr val="accent1"/>
              </a:solidFill>
              <a:effectLst>
                <a:outerShdw blurRad="304800" dist="38100" dir="5400000" algn="t" rotWithShape="0">
                  <a:schemeClr val="accent1">
                    <a:alpha val="1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cxnSp>
        <p:nvCxnSpPr>
          <p:cNvPr id="31" name="直接连接符 30"/>
          <p:cNvCxnSpPr/>
          <p:nvPr>
            <p:custDataLst>
              <p:tags r:id="rId6"/>
            </p:custDataLst>
          </p:nvPr>
        </p:nvCxnSpPr>
        <p:spPr>
          <a:xfrm>
            <a:off x="721995" y="2906830"/>
            <a:ext cx="2417097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15"/>
          <p:cNvGrpSpPr/>
          <p:nvPr/>
        </p:nvGrpSpPr>
        <p:grpSpPr>
          <a:xfrm>
            <a:off x="11272608" y="5299441"/>
            <a:ext cx="360000" cy="927717"/>
            <a:chOff x="1032258" y="3317255"/>
            <a:chExt cx="360000" cy="927717"/>
          </a:xfrm>
        </p:grpSpPr>
        <p:grpSp>
          <p:nvGrpSpPr>
            <p:cNvPr id="34" name="Group 16"/>
            <p:cNvGrpSpPr/>
            <p:nvPr/>
          </p:nvGrpSpPr>
          <p:grpSpPr>
            <a:xfrm>
              <a:off x="1032258" y="3317255"/>
              <a:ext cx="360000" cy="360000"/>
              <a:chOff x="803275" y="3737092"/>
              <a:chExt cx="360000" cy="360000"/>
            </a:xfrm>
          </p:grpSpPr>
          <p:sp>
            <p:nvSpPr>
              <p:cNvPr id="35" name="Rectangle: Rounded Corners 20"/>
              <p:cNvSpPr/>
              <p:nvPr>
                <p:custDataLst>
                  <p:tags r:id="rId7"/>
                </p:custDataLst>
              </p:nvPr>
            </p:nvSpPr>
            <p:spPr>
              <a:xfrm>
                <a:off x="803275" y="3737092"/>
                <a:ext cx="360000" cy="360000"/>
              </a:xfrm>
              <a:prstGeom prst="roundRect">
                <a:avLst>
                  <a:gd name="adj" fmla="val 3102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8900" dist="63500" dir="5400000" sx="95000" sy="95000" algn="t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6" name="Freeform 4549"/>
              <p:cNvSpPr/>
              <p:nvPr>
                <p:custDataLst>
                  <p:tags r:id="rId8"/>
                </p:custDataLst>
              </p:nvPr>
            </p:nvSpPr>
            <p:spPr bwMode="auto">
              <a:xfrm flipH="1">
                <a:off x="952329" y="3856767"/>
                <a:ext cx="61892" cy="120650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37" name="Group 17"/>
            <p:cNvGrpSpPr/>
            <p:nvPr/>
          </p:nvGrpSpPr>
          <p:grpSpPr>
            <a:xfrm flipH="1">
              <a:off x="1032258" y="3884972"/>
              <a:ext cx="360000" cy="360000"/>
              <a:chOff x="803275" y="3737092"/>
              <a:chExt cx="360000" cy="360000"/>
            </a:xfrm>
          </p:grpSpPr>
          <p:sp>
            <p:nvSpPr>
              <p:cNvPr id="38" name="Rectangle: Rounded Corners 18"/>
              <p:cNvSpPr/>
              <p:nvPr>
                <p:custDataLst>
                  <p:tags r:id="rId9"/>
                </p:custDataLst>
              </p:nvPr>
            </p:nvSpPr>
            <p:spPr>
              <a:xfrm>
                <a:off x="803275" y="3737092"/>
                <a:ext cx="360000" cy="360000"/>
              </a:xfrm>
              <a:prstGeom prst="roundRect">
                <a:avLst>
                  <a:gd name="adj" fmla="val 3102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88900" dist="63500" dir="5400000" sx="95000" sy="95000" algn="t" rotWithShape="0">
                  <a:prstClr val="black">
                    <a:alpha val="2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9" name="Freeform 4549"/>
              <p:cNvSpPr/>
              <p:nvPr>
                <p:custDataLst>
                  <p:tags r:id="rId10"/>
                </p:custDataLst>
              </p:nvPr>
            </p:nvSpPr>
            <p:spPr bwMode="auto">
              <a:xfrm flipH="1">
                <a:off x="952329" y="3856767"/>
                <a:ext cx="61892" cy="120650"/>
              </a:xfrm>
              <a:custGeom>
                <a:avLst/>
                <a:gdLst>
                  <a:gd name="T0" fmla="*/ 106 w 107"/>
                  <a:gd name="T1" fmla="*/ 101 h 208"/>
                  <a:gd name="T2" fmla="*/ 7 w 107"/>
                  <a:gd name="T3" fmla="*/ 1 h 208"/>
                  <a:gd name="T4" fmla="*/ 1 w 107"/>
                  <a:gd name="T5" fmla="*/ 1 h 208"/>
                  <a:gd name="T6" fmla="*/ 1 w 107"/>
                  <a:gd name="T7" fmla="*/ 7 h 208"/>
                  <a:gd name="T8" fmla="*/ 98 w 107"/>
                  <a:gd name="T9" fmla="*/ 104 h 208"/>
                  <a:gd name="T10" fmla="*/ 1 w 107"/>
                  <a:gd name="T11" fmla="*/ 201 h 208"/>
                  <a:gd name="T12" fmla="*/ 1 w 107"/>
                  <a:gd name="T13" fmla="*/ 206 h 208"/>
                  <a:gd name="T14" fmla="*/ 4 w 107"/>
                  <a:gd name="T15" fmla="*/ 208 h 208"/>
                  <a:gd name="T16" fmla="*/ 7 w 107"/>
                  <a:gd name="T17" fmla="*/ 206 h 208"/>
                  <a:gd name="T18" fmla="*/ 106 w 107"/>
                  <a:gd name="T19" fmla="*/ 107 h 208"/>
                  <a:gd name="T20" fmla="*/ 107 w 107"/>
                  <a:gd name="T21" fmla="*/ 104 h 208"/>
                  <a:gd name="T22" fmla="*/ 106 w 107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7" h="208">
                    <a:moveTo>
                      <a:pt x="106" y="10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ubicBezTo>
                      <a:pt x="0" y="3"/>
                      <a:pt x="0" y="5"/>
                      <a:pt x="1" y="7"/>
                    </a:cubicBezTo>
                    <a:cubicBezTo>
                      <a:pt x="98" y="104"/>
                      <a:pt x="98" y="104"/>
                      <a:pt x="98" y="104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0" y="202"/>
                      <a:pt x="0" y="205"/>
                      <a:pt x="1" y="206"/>
                    </a:cubicBezTo>
                    <a:cubicBezTo>
                      <a:pt x="2" y="207"/>
                      <a:pt x="3" y="208"/>
                      <a:pt x="4" y="208"/>
                    </a:cubicBezTo>
                    <a:cubicBezTo>
                      <a:pt x="5" y="208"/>
                      <a:pt x="6" y="207"/>
                      <a:pt x="7" y="206"/>
                    </a:cubicBezTo>
                    <a:cubicBezTo>
                      <a:pt x="106" y="107"/>
                      <a:pt x="106" y="107"/>
                      <a:pt x="106" y="107"/>
                    </a:cubicBezTo>
                    <a:cubicBezTo>
                      <a:pt x="107" y="106"/>
                      <a:pt x="107" y="105"/>
                      <a:pt x="107" y="104"/>
                    </a:cubicBezTo>
                    <a:cubicBezTo>
                      <a:pt x="107" y="103"/>
                      <a:pt x="107" y="102"/>
                      <a:pt x="106" y="101"/>
                    </a:cubicBezTo>
                    <a:close/>
                  </a:path>
                </a:pathLst>
              </a:custGeom>
              <a:noFill/>
              <a:ln w="25400"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schemeClr val="dk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  <p:custDataLst>
      <p:tags r:id="rId11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文框 4"/>
          <p:cNvSpPr/>
          <p:nvPr>
            <p:custDataLst>
              <p:tags r:id="rId1"/>
            </p:custDataLst>
          </p:nvPr>
        </p:nvSpPr>
        <p:spPr>
          <a:xfrm>
            <a:off x="459105" y="461645"/>
            <a:ext cx="11292205" cy="5934075"/>
          </a:xfrm>
          <a:prstGeom prst="frame">
            <a:avLst>
              <a:gd name="adj1" fmla="val 1004"/>
            </a:avLst>
          </a:prstGeom>
          <a:solidFill>
            <a:srgbClr val="9BC4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任意多边形: 形状 20"/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10800000" flipH="1" flipV="1">
            <a:off x="100012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1385" y="0"/>
                </a:moveTo>
                <a:lnTo>
                  <a:pt x="1410" y="36"/>
                </a:lnTo>
                <a:cubicBezTo>
                  <a:pt x="1439" y="68"/>
                  <a:pt x="1474" y="98"/>
                  <a:pt x="1515" y="125"/>
                </a:cubicBezTo>
                <a:lnTo>
                  <a:pt x="1542" y="139"/>
                </a:lnTo>
                <a:cubicBezTo>
                  <a:pt x="1540" y="139"/>
                  <a:pt x="1291" y="309"/>
                  <a:pt x="1257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5" y="1252"/>
                </a:lnTo>
                <a:lnTo>
                  <a:pt x="905" y="700"/>
                </a:lnTo>
                <a:cubicBezTo>
                  <a:pt x="929" y="237"/>
                  <a:pt x="1385" y="5"/>
                  <a:pt x="1385" y="0"/>
                </a:cubicBezTo>
                <a:close/>
                <a:moveTo>
                  <a:pt x="480" y="0"/>
                </a:moveTo>
                <a:lnTo>
                  <a:pt x="505" y="36"/>
                </a:lnTo>
                <a:cubicBezTo>
                  <a:pt x="534" y="68"/>
                  <a:pt x="569" y="98"/>
                  <a:pt x="610" y="125"/>
                </a:cubicBezTo>
                <a:lnTo>
                  <a:pt x="637" y="139"/>
                </a:lnTo>
                <a:cubicBezTo>
                  <a:pt x="635" y="139"/>
                  <a:pt x="386" y="309"/>
                  <a:pt x="352" y="635"/>
                </a:cubicBezTo>
                <a:lnTo>
                  <a:pt x="682" y="635"/>
                </a:lnTo>
                <a:lnTo>
                  <a:pt x="682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0" y="0"/>
                </a:cubicBezTo>
                <a:close/>
              </a:path>
            </a:pathLst>
          </a:custGeom>
          <a:solidFill>
            <a:srgbClr val="CDE2F8"/>
          </a:solidFill>
          <a:ln w="317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任意多边形: 形状 19"/>
          <p:cNvSpPr>
            <a:spLocks noChangeAspect="1"/>
          </p:cNvSpPr>
          <p:nvPr>
            <p:custDataLst>
              <p:tags r:id="rId3"/>
            </p:custDataLst>
          </p:nvPr>
        </p:nvSpPr>
        <p:spPr>
          <a:xfrm rot="10800000" flipH="1" flipV="1">
            <a:off x="819785" y="302895"/>
            <a:ext cx="1007745" cy="795020"/>
          </a:xfrm>
          <a:custGeom>
            <a:avLst/>
            <a:gdLst>
              <a:gd name="connsiteX0" fmla="*/ 207995 w 295275"/>
              <a:gd name="connsiteY0" fmla="*/ 0 h 599179"/>
              <a:gd name="connsiteX1" fmla="*/ 218480 w 295275"/>
              <a:gd name="connsiteY1" fmla="*/ 17025 h 599179"/>
              <a:gd name="connsiteX2" fmla="*/ 263922 w 295275"/>
              <a:gd name="connsiteY2" fmla="*/ 59952 h 599179"/>
              <a:gd name="connsiteX3" fmla="*/ 275967 w 295275"/>
              <a:gd name="connsiteY3" fmla="*/ 66705 h 599179"/>
              <a:gd name="connsiteX4" fmla="*/ 258864 w 295275"/>
              <a:gd name="connsiteY4" fmla="*/ 77309 h 599179"/>
              <a:gd name="connsiteX5" fmla="*/ 164932 w 295275"/>
              <a:gd name="connsiteY5" fmla="*/ 229252 h 599179"/>
              <a:gd name="connsiteX6" fmla="*/ 145322 w 295275"/>
              <a:gd name="connsiteY6" fmla="*/ 303904 h 599179"/>
              <a:gd name="connsiteX7" fmla="*/ 295275 w 295275"/>
              <a:gd name="connsiteY7" fmla="*/ 303904 h 599179"/>
              <a:gd name="connsiteX8" fmla="*/ 295275 w 295275"/>
              <a:gd name="connsiteY8" fmla="*/ 599179 h 599179"/>
              <a:gd name="connsiteX9" fmla="*/ 0 w 295275"/>
              <a:gd name="connsiteY9" fmla="*/ 599179 h 599179"/>
              <a:gd name="connsiteX10" fmla="*/ 0 w 295275"/>
              <a:gd name="connsiteY10" fmla="*/ 303904 h 599179"/>
              <a:gd name="connsiteX11" fmla="*/ 5952 w 295275"/>
              <a:gd name="connsiteY11" fmla="*/ 269304 h 599179"/>
              <a:gd name="connsiteX12" fmla="*/ 204540 w 295275"/>
              <a:gd name="connsiteY12" fmla="*/ 547 h 599179"/>
              <a:gd name="connsiteX0-1" fmla="*/ 207995 w 295275"/>
              <a:gd name="connsiteY0-2" fmla="*/ 0 h 599179"/>
              <a:gd name="connsiteX1-3" fmla="*/ 218480 w 295275"/>
              <a:gd name="connsiteY1-4" fmla="*/ 17025 h 599179"/>
              <a:gd name="connsiteX2-5" fmla="*/ 263922 w 295275"/>
              <a:gd name="connsiteY2-6" fmla="*/ 59952 h 599179"/>
              <a:gd name="connsiteX3-7" fmla="*/ 275967 w 295275"/>
              <a:gd name="connsiteY3-8" fmla="*/ 66705 h 599179"/>
              <a:gd name="connsiteX4-9" fmla="*/ 258864 w 295275"/>
              <a:gd name="connsiteY4-10" fmla="*/ 77309 h 599179"/>
              <a:gd name="connsiteX5-11" fmla="*/ 164932 w 295275"/>
              <a:gd name="connsiteY5-12" fmla="*/ 229252 h 599179"/>
              <a:gd name="connsiteX6-13" fmla="*/ 152376 w 295275"/>
              <a:gd name="connsiteY6-14" fmla="*/ 303904 h 599179"/>
              <a:gd name="connsiteX7-15" fmla="*/ 295275 w 295275"/>
              <a:gd name="connsiteY7-16" fmla="*/ 303904 h 599179"/>
              <a:gd name="connsiteX8-17" fmla="*/ 295275 w 295275"/>
              <a:gd name="connsiteY8-18" fmla="*/ 599179 h 599179"/>
              <a:gd name="connsiteX9-19" fmla="*/ 0 w 295275"/>
              <a:gd name="connsiteY9-20" fmla="*/ 599179 h 599179"/>
              <a:gd name="connsiteX10-21" fmla="*/ 0 w 295275"/>
              <a:gd name="connsiteY10-22" fmla="*/ 303904 h 599179"/>
              <a:gd name="connsiteX11-23" fmla="*/ 5952 w 295275"/>
              <a:gd name="connsiteY11-24" fmla="*/ 269304 h 599179"/>
              <a:gd name="connsiteX12-25" fmla="*/ 204540 w 295275"/>
              <a:gd name="connsiteY12-26" fmla="*/ 547 h 599179"/>
              <a:gd name="connsiteX13" fmla="*/ 207995 w 295275"/>
              <a:gd name="connsiteY13" fmla="*/ 0 h 599179"/>
              <a:gd name="connsiteX0-27" fmla="*/ 207995 w 295275"/>
              <a:gd name="connsiteY0-28" fmla="*/ 0 h 599179"/>
              <a:gd name="connsiteX1-29" fmla="*/ 218480 w 295275"/>
              <a:gd name="connsiteY1-30" fmla="*/ 17025 h 599179"/>
              <a:gd name="connsiteX2-31" fmla="*/ 263922 w 295275"/>
              <a:gd name="connsiteY2-32" fmla="*/ 59952 h 599179"/>
              <a:gd name="connsiteX3-33" fmla="*/ 275967 w 295275"/>
              <a:gd name="connsiteY3-34" fmla="*/ 66705 h 599179"/>
              <a:gd name="connsiteX4-35" fmla="*/ 258864 w 295275"/>
              <a:gd name="connsiteY4-36" fmla="*/ 77309 h 599179"/>
              <a:gd name="connsiteX5-37" fmla="*/ 164932 w 295275"/>
              <a:gd name="connsiteY5-38" fmla="*/ 229252 h 599179"/>
              <a:gd name="connsiteX6-39" fmla="*/ 152376 w 295275"/>
              <a:gd name="connsiteY6-40" fmla="*/ 303904 h 599179"/>
              <a:gd name="connsiteX7-41" fmla="*/ 295275 w 295275"/>
              <a:gd name="connsiteY7-42" fmla="*/ 303904 h 599179"/>
              <a:gd name="connsiteX8-43" fmla="*/ 295275 w 295275"/>
              <a:gd name="connsiteY8-44" fmla="*/ 599179 h 599179"/>
              <a:gd name="connsiteX9-45" fmla="*/ 0 w 295275"/>
              <a:gd name="connsiteY9-46" fmla="*/ 599179 h 599179"/>
              <a:gd name="connsiteX10-47" fmla="*/ 0 w 295275"/>
              <a:gd name="connsiteY10-48" fmla="*/ 303904 h 599179"/>
              <a:gd name="connsiteX11-49" fmla="*/ 5952 w 295275"/>
              <a:gd name="connsiteY11-50" fmla="*/ 269304 h 599179"/>
              <a:gd name="connsiteX12-51" fmla="*/ 204540 w 295275"/>
              <a:gd name="connsiteY12-52" fmla="*/ 547 h 599179"/>
              <a:gd name="connsiteX13-53" fmla="*/ 207995 w 295275"/>
              <a:gd name="connsiteY13-54" fmla="*/ 0 h 599179"/>
              <a:gd name="connsiteX0-55" fmla="*/ 207995 w 295275"/>
              <a:gd name="connsiteY0-56" fmla="*/ 0 h 599179"/>
              <a:gd name="connsiteX1-57" fmla="*/ 218480 w 295275"/>
              <a:gd name="connsiteY1-58" fmla="*/ 17025 h 599179"/>
              <a:gd name="connsiteX2-59" fmla="*/ 263922 w 295275"/>
              <a:gd name="connsiteY2-60" fmla="*/ 59952 h 599179"/>
              <a:gd name="connsiteX3-61" fmla="*/ 275967 w 295275"/>
              <a:gd name="connsiteY3-62" fmla="*/ 66705 h 599179"/>
              <a:gd name="connsiteX4-63" fmla="*/ 258864 w 295275"/>
              <a:gd name="connsiteY4-64" fmla="*/ 77309 h 599179"/>
              <a:gd name="connsiteX5-65" fmla="*/ 164932 w 295275"/>
              <a:gd name="connsiteY5-66" fmla="*/ 229252 h 599179"/>
              <a:gd name="connsiteX6-67" fmla="*/ 152376 w 295275"/>
              <a:gd name="connsiteY6-68" fmla="*/ 303904 h 599179"/>
              <a:gd name="connsiteX7-69" fmla="*/ 295275 w 295275"/>
              <a:gd name="connsiteY7-70" fmla="*/ 303904 h 599179"/>
              <a:gd name="connsiteX8-71" fmla="*/ 295275 w 295275"/>
              <a:gd name="connsiteY8-72" fmla="*/ 599179 h 599179"/>
              <a:gd name="connsiteX9-73" fmla="*/ 0 w 295275"/>
              <a:gd name="connsiteY9-74" fmla="*/ 599179 h 599179"/>
              <a:gd name="connsiteX10-75" fmla="*/ 0 w 295275"/>
              <a:gd name="connsiteY10-76" fmla="*/ 303904 h 599179"/>
              <a:gd name="connsiteX11-77" fmla="*/ 5952 w 295275"/>
              <a:gd name="connsiteY11-78" fmla="*/ 269304 h 599179"/>
              <a:gd name="connsiteX12-79" fmla="*/ 204540 w 295275"/>
              <a:gd name="connsiteY12-80" fmla="*/ 547 h 599179"/>
              <a:gd name="connsiteX13-81" fmla="*/ 207995 w 295275"/>
              <a:gd name="connsiteY13-82" fmla="*/ 0 h 599179"/>
              <a:gd name="connsiteX0-83" fmla="*/ 207995 w 295275"/>
              <a:gd name="connsiteY0-84" fmla="*/ 0 h 599179"/>
              <a:gd name="connsiteX1-85" fmla="*/ 218480 w 295275"/>
              <a:gd name="connsiteY1-86" fmla="*/ 17025 h 599179"/>
              <a:gd name="connsiteX2-87" fmla="*/ 263922 w 295275"/>
              <a:gd name="connsiteY2-88" fmla="*/ 59952 h 599179"/>
              <a:gd name="connsiteX3-89" fmla="*/ 275967 w 295275"/>
              <a:gd name="connsiteY3-90" fmla="*/ 66705 h 599179"/>
              <a:gd name="connsiteX4-91" fmla="*/ 258864 w 295275"/>
              <a:gd name="connsiteY4-92" fmla="*/ 77309 h 599179"/>
              <a:gd name="connsiteX5-93" fmla="*/ 152376 w 295275"/>
              <a:gd name="connsiteY5-94" fmla="*/ 303904 h 599179"/>
              <a:gd name="connsiteX6-95" fmla="*/ 295275 w 295275"/>
              <a:gd name="connsiteY6-96" fmla="*/ 303904 h 599179"/>
              <a:gd name="connsiteX7-97" fmla="*/ 295275 w 295275"/>
              <a:gd name="connsiteY7-98" fmla="*/ 599179 h 599179"/>
              <a:gd name="connsiteX8-99" fmla="*/ 0 w 295275"/>
              <a:gd name="connsiteY8-100" fmla="*/ 599179 h 599179"/>
              <a:gd name="connsiteX9-101" fmla="*/ 0 w 295275"/>
              <a:gd name="connsiteY9-102" fmla="*/ 303904 h 599179"/>
              <a:gd name="connsiteX10-103" fmla="*/ 5952 w 295275"/>
              <a:gd name="connsiteY10-104" fmla="*/ 269304 h 599179"/>
              <a:gd name="connsiteX11-105" fmla="*/ 204540 w 295275"/>
              <a:gd name="connsiteY11-106" fmla="*/ 547 h 599179"/>
              <a:gd name="connsiteX12-107" fmla="*/ 207995 w 295275"/>
              <a:gd name="connsiteY12-108" fmla="*/ 0 h 599179"/>
              <a:gd name="connsiteX0-109" fmla="*/ 207995 w 295275"/>
              <a:gd name="connsiteY0-110" fmla="*/ 0 h 599179"/>
              <a:gd name="connsiteX1-111" fmla="*/ 218480 w 295275"/>
              <a:gd name="connsiteY1-112" fmla="*/ 17025 h 599179"/>
              <a:gd name="connsiteX2-113" fmla="*/ 263922 w 295275"/>
              <a:gd name="connsiteY2-114" fmla="*/ 59952 h 599179"/>
              <a:gd name="connsiteX3-115" fmla="*/ 275967 w 295275"/>
              <a:gd name="connsiteY3-116" fmla="*/ 66705 h 599179"/>
              <a:gd name="connsiteX4-117" fmla="*/ 258864 w 295275"/>
              <a:gd name="connsiteY4-118" fmla="*/ 77309 h 599179"/>
              <a:gd name="connsiteX5-119" fmla="*/ 152376 w 295275"/>
              <a:gd name="connsiteY5-120" fmla="*/ 303904 h 599179"/>
              <a:gd name="connsiteX6-121" fmla="*/ 295275 w 295275"/>
              <a:gd name="connsiteY6-122" fmla="*/ 303904 h 599179"/>
              <a:gd name="connsiteX7-123" fmla="*/ 295275 w 295275"/>
              <a:gd name="connsiteY7-124" fmla="*/ 599179 h 599179"/>
              <a:gd name="connsiteX8-125" fmla="*/ 0 w 295275"/>
              <a:gd name="connsiteY8-126" fmla="*/ 599179 h 599179"/>
              <a:gd name="connsiteX9-127" fmla="*/ 0 w 295275"/>
              <a:gd name="connsiteY9-128" fmla="*/ 303904 h 599179"/>
              <a:gd name="connsiteX10-129" fmla="*/ 5952 w 295275"/>
              <a:gd name="connsiteY10-130" fmla="*/ 269304 h 599179"/>
              <a:gd name="connsiteX11-131" fmla="*/ 204540 w 295275"/>
              <a:gd name="connsiteY11-132" fmla="*/ 547 h 599179"/>
              <a:gd name="connsiteX12-133" fmla="*/ 207995 w 295275"/>
              <a:gd name="connsiteY12-134" fmla="*/ 0 h 599179"/>
              <a:gd name="connsiteX0-135" fmla="*/ 207995 w 295275"/>
              <a:gd name="connsiteY0-136" fmla="*/ 0 h 599179"/>
              <a:gd name="connsiteX1-137" fmla="*/ 218480 w 295275"/>
              <a:gd name="connsiteY1-138" fmla="*/ 17025 h 599179"/>
              <a:gd name="connsiteX2-139" fmla="*/ 263922 w 295275"/>
              <a:gd name="connsiteY2-140" fmla="*/ 59952 h 599179"/>
              <a:gd name="connsiteX3-141" fmla="*/ 275967 w 295275"/>
              <a:gd name="connsiteY3-142" fmla="*/ 66705 h 599179"/>
              <a:gd name="connsiteX4-143" fmla="*/ 152376 w 295275"/>
              <a:gd name="connsiteY4-144" fmla="*/ 303904 h 599179"/>
              <a:gd name="connsiteX5-145" fmla="*/ 295275 w 295275"/>
              <a:gd name="connsiteY5-146" fmla="*/ 303904 h 599179"/>
              <a:gd name="connsiteX6-147" fmla="*/ 295275 w 295275"/>
              <a:gd name="connsiteY6-148" fmla="*/ 599179 h 599179"/>
              <a:gd name="connsiteX7-149" fmla="*/ 0 w 295275"/>
              <a:gd name="connsiteY7-150" fmla="*/ 599179 h 599179"/>
              <a:gd name="connsiteX8-151" fmla="*/ 0 w 295275"/>
              <a:gd name="connsiteY8-152" fmla="*/ 303904 h 599179"/>
              <a:gd name="connsiteX9-153" fmla="*/ 5952 w 295275"/>
              <a:gd name="connsiteY9-154" fmla="*/ 269304 h 599179"/>
              <a:gd name="connsiteX10-155" fmla="*/ 204540 w 295275"/>
              <a:gd name="connsiteY10-156" fmla="*/ 547 h 599179"/>
              <a:gd name="connsiteX11-157" fmla="*/ 207995 w 295275"/>
              <a:gd name="connsiteY11-158" fmla="*/ 0 h 599179"/>
              <a:gd name="connsiteX0-159" fmla="*/ 207995 w 295275"/>
              <a:gd name="connsiteY0-160" fmla="*/ 0 h 599179"/>
              <a:gd name="connsiteX1-161" fmla="*/ 218480 w 295275"/>
              <a:gd name="connsiteY1-162" fmla="*/ 17025 h 599179"/>
              <a:gd name="connsiteX2-163" fmla="*/ 263922 w 295275"/>
              <a:gd name="connsiteY2-164" fmla="*/ 59952 h 599179"/>
              <a:gd name="connsiteX3-165" fmla="*/ 275967 w 295275"/>
              <a:gd name="connsiteY3-166" fmla="*/ 66705 h 599179"/>
              <a:gd name="connsiteX4-167" fmla="*/ 152376 w 295275"/>
              <a:gd name="connsiteY4-168" fmla="*/ 303904 h 599179"/>
              <a:gd name="connsiteX5-169" fmla="*/ 295275 w 295275"/>
              <a:gd name="connsiteY5-170" fmla="*/ 303904 h 599179"/>
              <a:gd name="connsiteX6-171" fmla="*/ 295275 w 295275"/>
              <a:gd name="connsiteY6-172" fmla="*/ 599179 h 599179"/>
              <a:gd name="connsiteX7-173" fmla="*/ 0 w 295275"/>
              <a:gd name="connsiteY7-174" fmla="*/ 599179 h 599179"/>
              <a:gd name="connsiteX8-175" fmla="*/ 0 w 295275"/>
              <a:gd name="connsiteY8-176" fmla="*/ 303904 h 599179"/>
              <a:gd name="connsiteX9-177" fmla="*/ 5952 w 295275"/>
              <a:gd name="connsiteY9-178" fmla="*/ 269304 h 599179"/>
              <a:gd name="connsiteX10-179" fmla="*/ 204540 w 295275"/>
              <a:gd name="connsiteY10-180" fmla="*/ 547 h 599179"/>
              <a:gd name="connsiteX11-181" fmla="*/ 207995 w 295275"/>
              <a:gd name="connsiteY11-182" fmla="*/ 0 h 599179"/>
              <a:gd name="connsiteX0-183" fmla="*/ 207995 w 295275"/>
              <a:gd name="connsiteY0-184" fmla="*/ 0 h 599179"/>
              <a:gd name="connsiteX1-185" fmla="*/ 218480 w 295275"/>
              <a:gd name="connsiteY1-186" fmla="*/ 17025 h 599179"/>
              <a:gd name="connsiteX2-187" fmla="*/ 263922 w 295275"/>
              <a:gd name="connsiteY2-188" fmla="*/ 59952 h 599179"/>
              <a:gd name="connsiteX3-189" fmla="*/ 275967 w 295275"/>
              <a:gd name="connsiteY3-190" fmla="*/ 66705 h 599179"/>
              <a:gd name="connsiteX4-191" fmla="*/ 152376 w 295275"/>
              <a:gd name="connsiteY4-192" fmla="*/ 303904 h 599179"/>
              <a:gd name="connsiteX5-193" fmla="*/ 295275 w 295275"/>
              <a:gd name="connsiteY5-194" fmla="*/ 303904 h 599179"/>
              <a:gd name="connsiteX6-195" fmla="*/ 295275 w 295275"/>
              <a:gd name="connsiteY6-196" fmla="*/ 599179 h 599179"/>
              <a:gd name="connsiteX7-197" fmla="*/ 0 w 295275"/>
              <a:gd name="connsiteY7-198" fmla="*/ 599179 h 599179"/>
              <a:gd name="connsiteX8-199" fmla="*/ 0 w 295275"/>
              <a:gd name="connsiteY8-200" fmla="*/ 303904 h 599179"/>
              <a:gd name="connsiteX9-201" fmla="*/ 5952 w 295275"/>
              <a:gd name="connsiteY9-202" fmla="*/ 269304 h 599179"/>
              <a:gd name="connsiteX10-203" fmla="*/ 204540 w 295275"/>
              <a:gd name="connsiteY10-204" fmla="*/ 547 h 599179"/>
              <a:gd name="connsiteX11-205" fmla="*/ 207995 w 295275"/>
              <a:gd name="connsiteY11-206" fmla="*/ 0 h 599179"/>
              <a:gd name="connsiteX0-207" fmla="*/ 207995 w 295275"/>
              <a:gd name="connsiteY0-208" fmla="*/ 0 h 599179"/>
              <a:gd name="connsiteX1-209" fmla="*/ 218480 w 295275"/>
              <a:gd name="connsiteY1-210" fmla="*/ 17025 h 599179"/>
              <a:gd name="connsiteX2-211" fmla="*/ 263922 w 295275"/>
              <a:gd name="connsiteY2-212" fmla="*/ 59952 h 599179"/>
              <a:gd name="connsiteX3-213" fmla="*/ 275967 w 295275"/>
              <a:gd name="connsiteY3-214" fmla="*/ 66705 h 599179"/>
              <a:gd name="connsiteX4-215" fmla="*/ 152376 w 295275"/>
              <a:gd name="connsiteY4-216" fmla="*/ 303904 h 599179"/>
              <a:gd name="connsiteX5-217" fmla="*/ 295275 w 295275"/>
              <a:gd name="connsiteY5-218" fmla="*/ 303904 h 599179"/>
              <a:gd name="connsiteX6-219" fmla="*/ 295275 w 295275"/>
              <a:gd name="connsiteY6-220" fmla="*/ 599179 h 599179"/>
              <a:gd name="connsiteX7-221" fmla="*/ 0 w 295275"/>
              <a:gd name="connsiteY7-222" fmla="*/ 599179 h 599179"/>
              <a:gd name="connsiteX8-223" fmla="*/ 0 w 295275"/>
              <a:gd name="connsiteY8-224" fmla="*/ 303904 h 599179"/>
              <a:gd name="connsiteX9-225" fmla="*/ 5952 w 295275"/>
              <a:gd name="connsiteY9-226" fmla="*/ 269304 h 599179"/>
              <a:gd name="connsiteX10-227" fmla="*/ 204540 w 295275"/>
              <a:gd name="connsiteY10-228" fmla="*/ 547 h 599179"/>
              <a:gd name="connsiteX11-229" fmla="*/ 207995 w 295275"/>
              <a:gd name="connsiteY11-230" fmla="*/ 0 h 599179"/>
              <a:gd name="connsiteX0-231" fmla="*/ 207995 w 295275"/>
              <a:gd name="connsiteY0-232" fmla="*/ 0 h 599179"/>
              <a:gd name="connsiteX1-233" fmla="*/ 218480 w 295275"/>
              <a:gd name="connsiteY1-234" fmla="*/ 17025 h 599179"/>
              <a:gd name="connsiteX2-235" fmla="*/ 263922 w 295275"/>
              <a:gd name="connsiteY2-236" fmla="*/ 59952 h 599179"/>
              <a:gd name="connsiteX3-237" fmla="*/ 275967 w 295275"/>
              <a:gd name="connsiteY3-238" fmla="*/ 66705 h 599179"/>
              <a:gd name="connsiteX4-239" fmla="*/ 152376 w 295275"/>
              <a:gd name="connsiteY4-240" fmla="*/ 303904 h 599179"/>
              <a:gd name="connsiteX5-241" fmla="*/ 295275 w 295275"/>
              <a:gd name="connsiteY5-242" fmla="*/ 303904 h 599179"/>
              <a:gd name="connsiteX6-243" fmla="*/ 295275 w 295275"/>
              <a:gd name="connsiteY6-244" fmla="*/ 599179 h 599179"/>
              <a:gd name="connsiteX7-245" fmla="*/ 0 w 295275"/>
              <a:gd name="connsiteY7-246" fmla="*/ 599179 h 599179"/>
              <a:gd name="connsiteX8-247" fmla="*/ 0 w 295275"/>
              <a:gd name="connsiteY8-248" fmla="*/ 303904 h 599179"/>
              <a:gd name="connsiteX9-249" fmla="*/ 204540 w 295275"/>
              <a:gd name="connsiteY9-250" fmla="*/ 547 h 599179"/>
              <a:gd name="connsiteX10-251" fmla="*/ 207995 w 295275"/>
              <a:gd name="connsiteY10-252" fmla="*/ 0 h 599179"/>
              <a:gd name="connsiteX0-253" fmla="*/ 207995 w 295275"/>
              <a:gd name="connsiteY0-254" fmla="*/ 0 h 599179"/>
              <a:gd name="connsiteX1-255" fmla="*/ 218480 w 295275"/>
              <a:gd name="connsiteY1-256" fmla="*/ 17025 h 599179"/>
              <a:gd name="connsiteX2-257" fmla="*/ 263922 w 295275"/>
              <a:gd name="connsiteY2-258" fmla="*/ 59952 h 599179"/>
              <a:gd name="connsiteX3-259" fmla="*/ 275967 w 295275"/>
              <a:gd name="connsiteY3-260" fmla="*/ 66705 h 599179"/>
              <a:gd name="connsiteX4-261" fmla="*/ 152376 w 295275"/>
              <a:gd name="connsiteY4-262" fmla="*/ 303904 h 599179"/>
              <a:gd name="connsiteX5-263" fmla="*/ 295275 w 295275"/>
              <a:gd name="connsiteY5-264" fmla="*/ 303904 h 599179"/>
              <a:gd name="connsiteX6-265" fmla="*/ 295275 w 295275"/>
              <a:gd name="connsiteY6-266" fmla="*/ 599179 h 599179"/>
              <a:gd name="connsiteX7-267" fmla="*/ 0 w 295275"/>
              <a:gd name="connsiteY7-268" fmla="*/ 599179 h 599179"/>
              <a:gd name="connsiteX8-269" fmla="*/ 0 w 295275"/>
              <a:gd name="connsiteY8-270" fmla="*/ 303904 h 599179"/>
              <a:gd name="connsiteX9-271" fmla="*/ 204540 w 295275"/>
              <a:gd name="connsiteY9-272" fmla="*/ 547 h 599179"/>
              <a:gd name="connsiteX10-273" fmla="*/ 207995 w 295275"/>
              <a:gd name="connsiteY10-274" fmla="*/ 0 h 599179"/>
              <a:gd name="connsiteX0-275" fmla="*/ 207995 w 295275"/>
              <a:gd name="connsiteY0-276" fmla="*/ 0 h 599179"/>
              <a:gd name="connsiteX1-277" fmla="*/ 218480 w 295275"/>
              <a:gd name="connsiteY1-278" fmla="*/ 17025 h 599179"/>
              <a:gd name="connsiteX2-279" fmla="*/ 263922 w 295275"/>
              <a:gd name="connsiteY2-280" fmla="*/ 59952 h 599179"/>
              <a:gd name="connsiteX3-281" fmla="*/ 275967 w 295275"/>
              <a:gd name="connsiteY3-282" fmla="*/ 66705 h 599179"/>
              <a:gd name="connsiteX4-283" fmla="*/ 152376 w 295275"/>
              <a:gd name="connsiteY4-284" fmla="*/ 303904 h 599179"/>
              <a:gd name="connsiteX5-285" fmla="*/ 295275 w 295275"/>
              <a:gd name="connsiteY5-286" fmla="*/ 303904 h 599179"/>
              <a:gd name="connsiteX6-287" fmla="*/ 295275 w 295275"/>
              <a:gd name="connsiteY6-288" fmla="*/ 599179 h 599179"/>
              <a:gd name="connsiteX7-289" fmla="*/ 0 w 295275"/>
              <a:gd name="connsiteY7-290" fmla="*/ 599179 h 599179"/>
              <a:gd name="connsiteX8-291" fmla="*/ 0 w 295275"/>
              <a:gd name="connsiteY8-292" fmla="*/ 303904 h 599179"/>
              <a:gd name="connsiteX9-293" fmla="*/ 207995 w 295275"/>
              <a:gd name="connsiteY9-294" fmla="*/ 0 h 599179"/>
              <a:gd name="connsiteX0-295" fmla="*/ 207995 w 295275"/>
              <a:gd name="connsiteY0-296" fmla="*/ 0 h 599179"/>
              <a:gd name="connsiteX1-297" fmla="*/ 218480 w 295275"/>
              <a:gd name="connsiteY1-298" fmla="*/ 17025 h 599179"/>
              <a:gd name="connsiteX2-299" fmla="*/ 263922 w 295275"/>
              <a:gd name="connsiteY2-300" fmla="*/ 59952 h 599179"/>
              <a:gd name="connsiteX3-301" fmla="*/ 275967 w 295275"/>
              <a:gd name="connsiteY3-302" fmla="*/ 66705 h 599179"/>
              <a:gd name="connsiteX4-303" fmla="*/ 152376 w 295275"/>
              <a:gd name="connsiteY4-304" fmla="*/ 303904 h 599179"/>
              <a:gd name="connsiteX5-305" fmla="*/ 295275 w 295275"/>
              <a:gd name="connsiteY5-306" fmla="*/ 303904 h 599179"/>
              <a:gd name="connsiteX6-307" fmla="*/ 295275 w 295275"/>
              <a:gd name="connsiteY6-308" fmla="*/ 599179 h 599179"/>
              <a:gd name="connsiteX7-309" fmla="*/ 0 w 295275"/>
              <a:gd name="connsiteY7-310" fmla="*/ 599179 h 599179"/>
              <a:gd name="connsiteX8-311" fmla="*/ 0 w 295275"/>
              <a:gd name="connsiteY8-312" fmla="*/ 303904 h 599179"/>
              <a:gd name="connsiteX9-313" fmla="*/ 207995 w 295275"/>
              <a:gd name="connsiteY9-314" fmla="*/ 0 h 599179"/>
              <a:gd name="connsiteX0-315" fmla="*/ 207995 w 295275"/>
              <a:gd name="connsiteY0-316" fmla="*/ 0 h 599179"/>
              <a:gd name="connsiteX1-317" fmla="*/ 218480 w 295275"/>
              <a:gd name="connsiteY1-318" fmla="*/ 17025 h 599179"/>
              <a:gd name="connsiteX2-319" fmla="*/ 263922 w 295275"/>
              <a:gd name="connsiteY2-320" fmla="*/ 59952 h 599179"/>
              <a:gd name="connsiteX3-321" fmla="*/ 275967 w 295275"/>
              <a:gd name="connsiteY3-322" fmla="*/ 66705 h 599179"/>
              <a:gd name="connsiteX4-323" fmla="*/ 152376 w 295275"/>
              <a:gd name="connsiteY4-324" fmla="*/ 303904 h 599179"/>
              <a:gd name="connsiteX5-325" fmla="*/ 295275 w 295275"/>
              <a:gd name="connsiteY5-326" fmla="*/ 303904 h 599179"/>
              <a:gd name="connsiteX6-327" fmla="*/ 295275 w 295275"/>
              <a:gd name="connsiteY6-328" fmla="*/ 599179 h 599179"/>
              <a:gd name="connsiteX7-329" fmla="*/ 0 w 295275"/>
              <a:gd name="connsiteY7-330" fmla="*/ 599179 h 599179"/>
              <a:gd name="connsiteX8-331" fmla="*/ 0 w 295275"/>
              <a:gd name="connsiteY8-332" fmla="*/ 303904 h 599179"/>
              <a:gd name="connsiteX9-333" fmla="*/ 207995 w 295275"/>
              <a:gd name="connsiteY9-334" fmla="*/ 0 h 599179"/>
              <a:gd name="connsiteX0-335" fmla="*/ 207995 w 295275"/>
              <a:gd name="connsiteY0-336" fmla="*/ 0 h 599179"/>
              <a:gd name="connsiteX1-337" fmla="*/ 218480 w 295275"/>
              <a:gd name="connsiteY1-338" fmla="*/ 17025 h 599179"/>
              <a:gd name="connsiteX2-339" fmla="*/ 263922 w 295275"/>
              <a:gd name="connsiteY2-340" fmla="*/ 59952 h 599179"/>
              <a:gd name="connsiteX3-341" fmla="*/ 275967 w 295275"/>
              <a:gd name="connsiteY3-342" fmla="*/ 66705 h 599179"/>
              <a:gd name="connsiteX4-343" fmla="*/ 152376 w 295275"/>
              <a:gd name="connsiteY4-344" fmla="*/ 303904 h 599179"/>
              <a:gd name="connsiteX5-345" fmla="*/ 295275 w 295275"/>
              <a:gd name="connsiteY5-346" fmla="*/ 303904 h 599179"/>
              <a:gd name="connsiteX6-347" fmla="*/ 295275 w 295275"/>
              <a:gd name="connsiteY6-348" fmla="*/ 599179 h 599179"/>
              <a:gd name="connsiteX7-349" fmla="*/ 0 w 295275"/>
              <a:gd name="connsiteY7-350" fmla="*/ 599179 h 599179"/>
              <a:gd name="connsiteX8-351" fmla="*/ 0 w 295275"/>
              <a:gd name="connsiteY8-352" fmla="*/ 303904 h 599179"/>
              <a:gd name="connsiteX9-353" fmla="*/ 207995 w 295275"/>
              <a:gd name="connsiteY9-354" fmla="*/ 0 h 599179"/>
              <a:gd name="connsiteX0-355" fmla="*/ 207995 w 295275"/>
              <a:gd name="connsiteY0-356" fmla="*/ 0 h 599179"/>
              <a:gd name="connsiteX1-357" fmla="*/ 218480 w 295275"/>
              <a:gd name="connsiteY1-358" fmla="*/ 17025 h 599179"/>
              <a:gd name="connsiteX2-359" fmla="*/ 263922 w 295275"/>
              <a:gd name="connsiteY2-360" fmla="*/ 59952 h 599179"/>
              <a:gd name="connsiteX3-361" fmla="*/ 275967 w 295275"/>
              <a:gd name="connsiteY3-362" fmla="*/ 66705 h 599179"/>
              <a:gd name="connsiteX4-363" fmla="*/ 152376 w 295275"/>
              <a:gd name="connsiteY4-364" fmla="*/ 303904 h 599179"/>
              <a:gd name="connsiteX5-365" fmla="*/ 295275 w 295275"/>
              <a:gd name="connsiteY5-366" fmla="*/ 303904 h 599179"/>
              <a:gd name="connsiteX6-367" fmla="*/ 295275 w 295275"/>
              <a:gd name="connsiteY6-368" fmla="*/ 599179 h 599179"/>
              <a:gd name="connsiteX7-369" fmla="*/ 0 w 295275"/>
              <a:gd name="connsiteY7-370" fmla="*/ 599179 h 599179"/>
              <a:gd name="connsiteX8-371" fmla="*/ 0 w 295275"/>
              <a:gd name="connsiteY8-372" fmla="*/ 303904 h 599179"/>
              <a:gd name="connsiteX9-373" fmla="*/ 207995 w 295275"/>
              <a:gd name="connsiteY9-374" fmla="*/ 0 h 599179"/>
              <a:gd name="connsiteX0-375" fmla="*/ 207995 w 295275"/>
              <a:gd name="connsiteY0-376" fmla="*/ 0 h 599179"/>
              <a:gd name="connsiteX1-377" fmla="*/ 218480 w 295275"/>
              <a:gd name="connsiteY1-378" fmla="*/ 17025 h 599179"/>
              <a:gd name="connsiteX2-379" fmla="*/ 263922 w 295275"/>
              <a:gd name="connsiteY2-380" fmla="*/ 59952 h 599179"/>
              <a:gd name="connsiteX3-381" fmla="*/ 275967 w 295275"/>
              <a:gd name="connsiteY3-382" fmla="*/ 66705 h 599179"/>
              <a:gd name="connsiteX4-383" fmla="*/ 152376 w 295275"/>
              <a:gd name="connsiteY4-384" fmla="*/ 303904 h 599179"/>
              <a:gd name="connsiteX5-385" fmla="*/ 295275 w 295275"/>
              <a:gd name="connsiteY5-386" fmla="*/ 303904 h 599179"/>
              <a:gd name="connsiteX6-387" fmla="*/ 295275 w 295275"/>
              <a:gd name="connsiteY6-388" fmla="*/ 599179 h 599179"/>
              <a:gd name="connsiteX7-389" fmla="*/ 0 w 295275"/>
              <a:gd name="connsiteY7-390" fmla="*/ 599179 h 599179"/>
              <a:gd name="connsiteX8-391" fmla="*/ 0 w 295275"/>
              <a:gd name="connsiteY8-392" fmla="*/ 303904 h 599179"/>
              <a:gd name="connsiteX9-393" fmla="*/ 207995 w 295275"/>
              <a:gd name="connsiteY9-394" fmla="*/ 0 h 599179"/>
              <a:gd name="connsiteX0-395" fmla="*/ 207995 w 295275"/>
              <a:gd name="connsiteY0-396" fmla="*/ 0 h 599179"/>
              <a:gd name="connsiteX1-397" fmla="*/ 218480 w 295275"/>
              <a:gd name="connsiteY1-398" fmla="*/ 17025 h 599179"/>
              <a:gd name="connsiteX2-399" fmla="*/ 263922 w 295275"/>
              <a:gd name="connsiteY2-400" fmla="*/ 59952 h 599179"/>
              <a:gd name="connsiteX3-401" fmla="*/ 275967 w 295275"/>
              <a:gd name="connsiteY3-402" fmla="*/ 66705 h 599179"/>
              <a:gd name="connsiteX4-403" fmla="*/ 152376 w 295275"/>
              <a:gd name="connsiteY4-404" fmla="*/ 303904 h 599179"/>
              <a:gd name="connsiteX5-405" fmla="*/ 295275 w 295275"/>
              <a:gd name="connsiteY5-406" fmla="*/ 303904 h 599179"/>
              <a:gd name="connsiteX6-407" fmla="*/ 295275 w 295275"/>
              <a:gd name="connsiteY6-408" fmla="*/ 599179 h 599179"/>
              <a:gd name="connsiteX7-409" fmla="*/ 0 w 295275"/>
              <a:gd name="connsiteY7-410" fmla="*/ 599179 h 599179"/>
              <a:gd name="connsiteX8-411" fmla="*/ 0 w 295275"/>
              <a:gd name="connsiteY8-412" fmla="*/ 303904 h 599179"/>
              <a:gd name="connsiteX9-413" fmla="*/ 207995 w 295275"/>
              <a:gd name="connsiteY9-414" fmla="*/ 0 h 599179"/>
              <a:gd name="connsiteX0-415" fmla="*/ 207995 w 295275"/>
              <a:gd name="connsiteY0-416" fmla="*/ 0 h 599179"/>
              <a:gd name="connsiteX1-417" fmla="*/ 218480 w 295275"/>
              <a:gd name="connsiteY1-418" fmla="*/ 17025 h 599179"/>
              <a:gd name="connsiteX2-419" fmla="*/ 263922 w 295275"/>
              <a:gd name="connsiteY2-420" fmla="*/ 59952 h 599179"/>
              <a:gd name="connsiteX3-421" fmla="*/ 275967 w 295275"/>
              <a:gd name="connsiteY3-422" fmla="*/ 66705 h 599179"/>
              <a:gd name="connsiteX4-423" fmla="*/ 152376 w 295275"/>
              <a:gd name="connsiteY4-424" fmla="*/ 303904 h 599179"/>
              <a:gd name="connsiteX5-425" fmla="*/ 295275 w 295275"/>
              <a:gd name="connsiteY5-426" fmla="*/ 303904 h 599179"/>
              <a:gd name="connsiteX6-427" fmla="*/ 295275 w 295275"/>
              <a:gd name="connsiteY6-428" fmla="*/ 599179 h 599179"/>
              <a:gd name="connsiteX7-429" fmla="*/ 0 w 295275"/>
              <a:gd name="connsiteY7-430" fmla="*/ 599179 h 599179"/>
              <a:gd name="connsiteX8-431" fmla="*/ 0 w 295275"/>
              <a:gd name="connsiteY8-432" fmla="*/ 334942 h 599179"/>
              <a:gd name="connsiteX9-433" fmla="*/ 207995 w 295275"/>
              <a:gd name="connsiteY9-434" fmla="*/ 0 h 599179"/>
              <a:gd name="connsiteX0-435" fmla="*/ 207995 w 295275"/>
              <a:gd name="connsiteY0-436" fmla="*/ 0 h 599179"/>
              <a:gd name="connsiteX1-437" fmla="*/ 218480 w 295275"/>
              <a:gd name="connsiteY1-438" fmla="*/ 17025 h 599179"/>
              <a:gd name="connsiteX2-439" fmla="*/ 263922 w 295275"/>
              <a:gd name="connsiteY2-440" fmla="*/ 59952 h 599179"/>
              <a:gd name="connsiteX3-441" fmla="*/ 275967 w 295275"/>
              <a:gd name="connsiteY3-442" fmla="*/ 66705 h 599179"/>
              <a:gd name="connsiteX4-443" fmla="*/ 152376 w 295275"/>
              <a:gd name="connsiteY4-444" fmla="*/ 303904 h 599179"/>
              <a:gd name="connsiteX5-445" fmla="*/ 295275 w 295275"/>
              <a:gd name="connsiteY5-446" fmla="*/ 303904 h 599179"/>
              <a:gd name="connsiteX6-447" fmla="*/ 295275 w 295275"/>
              <a:gd name="connsiteY6-448" fmla="*/ 599179 h 599179"/>
              <a:gd name="connsiteX7-449" fmla="*/ 0 w 295275"/>
              <a:gd name="connsiteY7-450" fmla="*/ 599179 h 599179"/>
              <a:gd name="connsiteX8-451" fmla="*/ 0 w 295275"/>
              <a:gd name="connsiteY8-452" fmla="*/ 334942 h 599179"/>
              <a:gd name="connsiteX9-453" fmla="*/ 207995 w 295275"/>
              <a:gd name="connsiteY9-454" fmla="*/ 0 h 599179"/>
              <a:gd name="connsiteX0-455" fmla="*/ 207995 w 295275"/>
              <a:gd name="connsiteY0-456" fmla="*/ 0 h 599179"/>
              <a:gd name="connsiteX1-457" fmla="*/ 218480 w 295275"/>
              <a:gd name="connsiteY1-458" fmla="*/ 17025 h 599179"/>
              <a:gd name="connsiteX2-459" fmla="*/ 263922 w 295275"/>
              <a:gd name="connsiteY2-460" fmla="*/ 59952 h 599179"/>
              <a:gd name="connsiteX3-461" fmla="*/ 275967 w 295275"/>
              <a:gd name="connsiteY3-462" fmla="*/ 66705 h 599179"/>
              <a:gd name="connsiteX4-463" fmla="*/ 152376 w 295275"/>
              <a:gd name="connsiteY4-464" fmla="*/ 303904 h 599179"/>
              <a:gd name="connsiteX5-465" fmla="*/ 295275 w 295275"/>
              <a:gd name="connsiteY5-466" fmla="*/ 303904 h 599179"/>
              <a:gd name="connsiteX6-467" fmla="*/ 295275 w 295275"/>
              <a:gd name="connsiteY6-468" fmla="*/ 599179 h 599179"/>
              <a:gd name="connsiteX7-469" fmla="*/ 0 w 295275"/>
              <a:gd name="connsiteY7-470" fmla="*/ 599179 h 599179"/>
              <a:gd name="connsiteX8-471" fmla="*/ 0 w 295275"/>
              <a:gd name="connsiteY8-472" fmla="*/ 334942 h 599179"/>
              <a:gd name="connsiteX9-473" fmla="*/ 207995 w 295275"/>
              <a:gd name="connsiteY9-474" fmla="*/ 0 h 59917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1587" h="1252">
                <a:moveTo>
                  <a:pt x="481" y="0"/>
                </a:moveTo>
                <a:lnTo>
                  <a:pt x="505" y="36"/>
                </a:lnTo>
                <a:cubicBezTo>
                  <a:pt x="534" y="68"/>
                  <a:pt x="570" y="98"/>
                  <a:pt x="610" y="125"/>
                </a:cubicBezTo>
                <a:lnTo>
                  <a:pt x="638" y="139"/>
                </a:lnTo>
                <a:cubicBezTo>
                  <a:pt x="636" y="139"/>
                  <a:pt x="386" y="309"/>
                  <a:pt x="352" y="635"/>
                </a:cubicBezTo>
                <a:lnTo>
                  <a:pt x="683" y="635"/>
                </a:lnTo>
                <a:lnTo>
                  <a:pt x="683" y="1252"/>
                </a:lnTo>
                <a:lnTo>
                  <a:pt x="0" y="1252"/>
                </a:lnTo>
                <a:lnTo>
                  <a:pt x="0" y="700"/>
                </a:lnTo>
                <a:cubicBezTo>
                  <a:pt x="24" y="237"/>
                  <a:pt x="480" y="5"/>
                  <a:pt x="481" y="0"/>
                </a:cubicBezTo>
                <a:close/>
                <a:moveTo>
                  <a:pt x="1385" y="0"/>
                </a:moveTo>
                <a:lnTo>
                  <a:pt x="1409" y="36"/>
                </a:lnTo>
                <a:cubicBezTo>
                  <a:pt x="1438" y="68"/>
                  <a:pt x="1474" y="98"/>
                  <a:pt x="1514" y="125"/>
                </a:cubicBezTo>
                <a:lnTo>
                  <a:pt x="1542" y="139"/>
                </a:lnTo>
                <a:cubicBezTo>
                  <a:pt x="1540" y="139"/>
                  <a:pt x="1290" y="309"/>
                  <a:pt x="1256" y="635"/>
                </a:cubicBezTo>
                <a:lnTo>
                  <a:pt x="1587" y="635"/>
                </a:lnTo>
                <a:lnTo>
                  <a:pt x="1587" y="1252"/>
                </a:lnTo>
                <a:lnTo>
                  <a:pt x="904" y="1252"/>
                </a:lnTo>
                <a:lnTo>
                  <a:pt x="904" y="700"/>
                </a:lnTo>
                <a:cubicBezTo>
                  <a:pt x="928" y="237"/>
                  <a:pt x="1384" y="5"/>
                  <a:pt x="1385" y="0"/>
                </a:cubicBezTo>
                <a:close/>
              </a:path>
            </a:pathLst>
          </a:custGeom>
          <a:noFill/>
          <a:ln w="31750" cap="rnd">
            <a:solidFill>
              <a:srgbClr val="1D6DC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1028711" y="2560320"/>
            <a:ext cx="3543325" cy="173736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p>
            <a:pPr marL="0" indent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900" b="1" spc="33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思源黑体 CN" panose="020B0500000000000000" pitchFamily="34" charset="-122"/>
              </a:rPr>
              <a:t>订单交付率分析</a:t>
            </a:r>
            <a:endParaRPr lang="zh-CN" altLang="en-US" sz="4900" b="1" spc="33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思源黑体 CN" panose="020B05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6"/>
          <a:srcRect/>
          <a:stretch>
            <a:fillRect/>
          </a:stretch>
        </p:blipFill>
        <p:spPr>
          <a:xfrm>
            <a:off x="4838743" y="1380491"/>
            <a:ext cx="6591129" cy="409702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880" h="6480">
                <a:moveTo>
                  <a:pt x="0" y="0"/>
                </a:moveTo>
                <a:lnTo>
                  <a:pt x="8880" y="0"/>
                </a:lnTo>
                <a:lnTo>
                  <a:pt x="8880" y="6480"/>
                </a:lnTo>
                <a:lnTo>
                  <a:pt x="0" y="6480"/>
                </a:lnTo>
                <a:lnTo>
                  <a:pt x="0" y="0"/>
                </a:lnTo>
                <a:close/>
              </a:path>
            </a:pathLst>
          </a:custGeom>
        </p:spPr>
      </p:pic>
    </p:spTree>
    <p:custDataLst>
      <p:tags r:id="rId7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 descr="C:\Users\2GGTFQ2\Desktop\小米图片\新建文件夹 (2)\169\TIM截图20181228114543_副本.jpgTIM截图20181228114543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5648325" y="1393190"/>
            <a:ext cx="6193790" cy="5163820"/>
          </a:xfrm>
          <a:prstGeom prst="rect">
            <a:avLst/>
          </a:prstGeom>
          <a:ln w="177800">
            <a:solidFill>
              <a:srgbClr val="FFFFFF"/>
            </a:solidFill>
          </a:ln>
          <a:effectLst>
            <a:outerShdw blurRad="254000" dir="27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0" y="-12829"/>
            <a:ext cx="12192000" cy="1016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endParaRPr kumimoji="1" lang="zh-CN" altLang="en-US">
              <a:solidFill>
                <a:schemeClr val="tx1">
                  <a:lumMod val="50000"/>
                  <a:lumOff val="50000"/>
                </a:schemeClr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205740" y="-207010"/>
            <a:ext cx="10807700" cy="1403985"/>
          </a:xfrm>
          <a:prstGeom prst="rect">
            <a:avLst/>
          </a:prstGeom>
          <a:noFill/>
        </p:spPr>
        <p:txBody>
          <a:bodyPr wrap="square" lIns="101600" tIns="0" rIns="82550" bIns="0" rtlCol="0" anchor="ctr" anchorCtr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600" b="1" spc="280" dirty="0">
                <a:solidFill>
                  <a:schemeClr val="l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sym typeface="思源黑体 CN" panose="020B0500000000000000" pitchFamily="34" charset="-122"/>
              </a:rPr>
              <a:t>挑战及时配送：订单交付率与客户留存率分析</a:t>
            </a:r>
            <a:endParaRPr lang="zh-CN" altLang="en-US" sz="3600" b="1" spc="280" dirty="0">
              <a:solidFill>
                <a:schemeClr val="lt1"/>
              </a:solidFill>
              <a:uFillTx/>
              <a:latin typeface="Arial" panose="020B0604020202020204" pitchFamily="34" charset="0"/>
              <a:ea typeface="微软雅黑" panose="020B0503020204020204" charset="-122"/>
              <a:sym typeface="思源黑体 CN" panose="020B0500000000000000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43270" y="12820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2020年12月客户留存率柱状图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22325" y="1876425"/>
            <a:ext cx="4064000" cy="12941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会员客户的留存率高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2325" y="305181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认可和信赖</a:t>
            </a:r>
            <a:endParaRPr lang="zh-CN" altLang="en-US" sz="2400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UNIT_VALUE" val="1142*1565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608_1*d*1"/>
  <p:tag name="KSO_WM_TEMPLATE_CATEGORY" val="diagram"/>
  <p:tag name="KSO_WM_TEMPLATE_INDEX" val="2020760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25f1f68119b54d32bb7362ccd953d449"/>
  <p:tag name="KSO_WM_ASSEMBLE_CHIP_INDEX" val="be1a4f87203a4b6ead1841d636838abd"/>
  <p:tag name="KSO_WM_UNIT_SUPPORT_UNIT_TYPE" val="[&quot;l&quot;,&quot;m&quot;,&quot;n&quot;,&quot;o&quot;,&quot;p&quot;,&quot;q&quot;,&quot;r&quot;,&quot;δ&quot;,&quot;η&quot;,&quot;β&quot;,&quot;α&quot;,&quot;θ&quot;]"/>
  <p:tag name="KSO_WM_TEMPLATE_ASSEMBLE_XID" val="5ee986149390e3092d7977d0"/>
  <p:tag name="KSO_WM_TEMPLATE_ASSEMBLE_GROUPID" val="5ee986149390e3092d7977d0"/>
  <p:tag name="KSO_WM_UNIT_PICTURE_CLIP_FLAG" val="0"/>
</p:tagLst>
</file>

<file path=ppt/tags/tag101.xml><?xml version="1.0" encoding="utf-8"?>
<p:tagLst xmlns:p="http://schemas.openxmlformats.org/presentationml/2006/main">
  <p:tag name="TAG_CONTENT_TYPE" val="1标题1内容2图"/>
  <p:tag name="YOO_CHATPAGE_TYPE" val="YOO_CHATPAGE_CONTENT"/>
  <p:tag name="YOO_CHATPPT_CONTENT" val="1"/>
  <p:tag name="KSO_WM_SLIDE_BACKGROUND" val="[&quot;general&quot;]"/>
  <p:tag name="KSO_WM_SLIDE_RATIO" val="1.777778"/>
  <p:tag name="KSO_WM_CHIP_INFOS" val="{&quot;layout_type&quot;:&quot;leftright&quot;,&quot;tags&quot;:{&quot;style&quot;:[&quot;商务&quot;,&quot;简约&quot;,&quot;文艺清新&quot;,&quot;卡通&quot;,&quot;欧美风&quot;,&quot;黑板风&quot;,&quot;渐变风&quot;]},&quot;slide_type&quot;:[&quot;text&quot;],&quot;aspect_ratio&quot;:&quot;16:9&quot;}"/>
  <p:tag name="KSO_WM_CHIP_XID" val="5e7600a5c2fe05cf1f263aea"/>
  <p:tag name="KSO_WM_SLIDE_ID" val="diagram2020760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89*480"/>
  <p:tag name="KSO_WM_SLIDE_POSITION" val="36*23"/>
  <p:tag name="KSO_WM_TAG_VERSION" val="1.0"/>
  <p:tag name="KSO_WM_BEAUTIFY_FLAG" val="#wm#"/>
  <p:tag name="KSO_WM_TEMPLATE_CATEGORY" val="diagram"/>
  <p:tag name="KSO_WM_TEMPLATE_INDEX" val="20207608"/>
  <p:tag name="KSO_WM_CHIP_FILLPROP" val="[[{&quot;fill_id&quot;:&quot;4b3d06a1f10d40ff8e06d4f6d0ab0ea3&quot;,&quot;fill_align&quot;:&quot;rm&quot;,&quot;text_align&quot;:&quot;l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lm&quot;,&quot;text_align&quot;:&quot;lm&quot;,&quot;text_direction&quot;:&quot;horizontal&quot;,&quot;chip_types&quot;:[&quot;picture&quot;,&quot;diagram&quot;,&quot;pictext&quot;,&quot;table&quot;,&quot;chart&quot;,&quot;video&quot;,&quot;text&quot;],&quot;support_features&quot;:[&quot;collage&quot;,&quot;carousel&quot;,&quot;creativecrop&quot;]}],[{&quot;fill_id&quot;:&quot;4b3d06a1f10d40ff8e06d4f6d0ab0ea3&quot;,&quot;fill_align&quot;:&quot;cm&quot;,&quot;text_align&quot;:&quot;cm&quot;,&quot;text_direction&quot;:&quot;horizontal&quot;,&quot;chip_types&quot;:[&quot;header&quot;]},{&quot;fill_id&quot;:&quot;8e40daf4927f4521bed00751a0febf31&quot;,&quot;fill_align&quot;:&quot;cm&quot;,&quot;text_align&quot;:&quot;cm&quot;,&quot;text_direction&quot;:&quot;horizontal&quot;,&quot;chip_types&quot;:[&quot;picture&quot;,&quot;diagram&quot;,&quot;pictext&quot;,&quot;table&quot;,&quot;chart&quot;,&quot;video&quot;],&quot;support_features&quot;:[&quot;collage&quot;,&quot;carousel&quot;,&quot;creativecrop&quot;]}]]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0-06-17T10:55:21&quot;,&quot;maxSize&quot;:{&quot;size1&quot;:43.8},&quot;minSize&quot;:{&quot;size1&quot;:38.8},&quot;normalSize&quot;:{&quot;size1&quot;:39.73749999999999},&quot;subLayout&quot;:[{&quot;id&quot;:&quot;2020-06-17T10:55:21&quot;,&quot;margin&quot;:{&quot;bottom&quot;:3.809999942779541,&quot;left&quot;:2.117000102996826,&quot;right&quot;:0.4230000674724579,&quot;top&quot;:3.809999942779541},&quot;type&quot;:0},{&quot;id&quot;:&quot;2020-06-17T10:55:21&quot;,&quot;margin&quot;:{&quot;bottom&quot;:2.117000102996826,&quot;left&quot;:0,&quot;right&quot;:2.117000102996826,&quot;top&quot;:2.117000102996826},&quot;type&quot;:0}],&quot;type&quot;:0}"/>
  <p:tag name="KSO_WM_CHIP_GROUPID" val="5e757e9369be4861f5f86151"/>
  <p:tag name="KSO_WM_SLIDE_BK_DARK_LIGHT" val="2"/>
  <p:tag name="KSO_WM_SLIDE_BACKGROUND_TYPE" val="general"/>
  <p:tag name="KSO_WM_SLIDE_SUPPORT_FEATURE_TYPE" val="7"/>
  <p:tag name="KSO_WM_TEMPLATE_ASSEMBLE_XID" val="5ee986149390e3092d7977d0"/>
  <p:tag name="KSO_WM_TEMPLATE_ASSEMBLE_GROUPID" val="5ee986149390e3092d7977d0"/>
</p:tagLst>
</file>

<file path=ppt/tags/tag102.xml><?xml version="1.0" encoding="utf-8"?>
<p:tagLst xmlns:p="http://schemas.openxmlformats.org/presentationml/2006/main">
  <p:tag name="KSO_WM_UNIT_ADJUSTLAYOUT_ID" val="34"/>
  <p:tag name="KSO_WM_UNIT_PICTURE_CLIP_FLAG" val="0"/>
  <p:tag name="KSO_WM_UNIT_VALUE" val="1014*1802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198594_1*d*1"/>
  <p:tag name="KSO_WM_TEMPLATE_CATEGORY" val="diagram"/>
  <p:tag name="KSO_WM_TEMPLATE_INDEX" val="20198594"/>
  <p:tag name="KSO_WM_UNIT_SUPPORT_UNIT_TYPE" val="[&quot;all&quot;]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ADJUSTLAYOUT_ID" val="7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8594_1*i*1"/>
  <p:tag name="KSO_WM_TEMPLATE_CATEGORY" val="diagram"/>
  <p:tag name="KSO_WM_TEMPLATE_INDEX" val="2019859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.5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UNIT_TEXT_PART_ID_V2" val="d-1-1"/>
  <p:tag name="KSO_WM_UNIT_ADJUSTLAYOUT_ID" val="10"/>
  <p:tag name="KSO_WM_UNIT_NOCLEAR" val="0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8594_1*f*1"/>
  <p:tag name="KSO_WM_TEMPLATE_CATEGORY" val="diagram"/>
  <p:tag name="KSO_WM_TEMPLATE_INDEX" val="20198594"/>
  <p:tag name="KSO_WM_UNIT_LAYERLEVEL" val="1"/>
  <p:tag name="KSO_WM_TAG_VERSION" val="1.0"/>
  <p:tag name="KSO_WM_BEAUTIFY_FLAG" val="#wm#"/>
  <p:tag name="KSO_WM_UNIT_PRESET_TEXT" val="点击此处添加正文，文字是您思想的提炼，请言简意赅的阐述观点。"/>
  <p:tag name="KSO_WM_UNIT_TEXT_FILL_FORE_SCHEMECOLOR_INDEX_BRIGHTNESS" val="0.5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TAG_CONTENT_TYPE" val="1标题1内容2图"/>
  <p:tag name="YOO_CHATPAGE_TYPE" val="YOO_CHATPAGE_CONTENT"/>
  <p:tag name="YOO_CHATPPT_CONTENT" val="1"/>
  <p:tag name="KSO_WM_SLIDE_CONSTRAINT" val="%7b%22slideConstraint%22%3a%7b%22seriesAreas%22%3a%5b%5d%2c%22singleAreas%22%3a%5b%7b%22shapes%22%3a%5b34%5d%2c%22serialConstraintIndex%22%3a-1%2c%22areatextmark%22%3a0%2c%22pictureprocessmark%22%3a0%7d%5d%7d%7d"/>
  <p:tag name="KSO_WM_SLIDE_ID" val="diagram20198594_1"/>
  <p:tag name="KSO_WM_TEMPLATE_SUBCATEGORY" val="8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60*443"/>
  <p:tag name="KSO_WM_SLIDE_POSITION" val="0*-1"/>
  <p:tag name="KSO_WM_TAG_VERSION" val="1.0"/>
  <p:tag name="KSO_WM_BEAUTIFY_FLAG" val="#wm#"/>
  <p:tag name="KSO_WM_TEMPLATE_CATEGORY" val="diagram"/>
  <p:tag name="KSO_WM_TEMPLATE_INDEX" val="20198594"/>
  <p:tag name="KSO_WM_SLIDE_LAYOUT" val="a_d_f"/>
  <p:tag name="KSO_WM_SLIDE_LAYOUT_CNT" val="1_1_1"/>
</p:tagLst>
</file>

<file path=ppt/tags/tag10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08.xml><?xml version="1.0" encoding="utf-8"?>
<p:tagLst xmlns:p="http://schemas.openxmlformats.org/presentationml/2006/main">
  <p:tag name="KSO_WM_BEAUTIFY_FLAG" val=""/>
  <p:tag name="YOO_CHATSHAPE_TYPE" val="YOO_CHATSHAPE_NUM"/>
</p:tagLst>
</file>

<file path=ppt/tags/tag109.xml><?xml version="1.0" encoding="utf-8"?>
<p:tagLst xmlns:p="http://schemas.openxmlformats.org/presentationml/2006/main">
  <p:tag name="KSO_WM_BEAUTIFY_FLAG" val=""/>
  <p:tag name="YOO_CHATSHAPE_TYPE" val="YOO_CHATSHAPE_TITLE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11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1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1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1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16.xml><?xml version="1.0" encoding="utf-8"?>
<p:tagLst xmlns:p="http://schemas.openxmlformats.org/presentationml/2006/main">
  <p:tag name="YOO_CHATPAGE_TYPE" val="YOO_CHATPAGE_CHATPER"/>
</p:tagLst>
</file>

<file path=ppt/tags/tag11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121.xml><?xml version="1.0" encoding="utf-8"?>
<p:tagLst xmlns:p="http://schemas.openxmlformats.org/presentationml/2006/main">
  <p:tag name="KSO_WM_UNIT_LINE_FORE_SCHEMECOLOR_INDEX_BRIGHTNESS" val="0"/>
  <p:tag name="KSO_WM_UNIT_LINE_FORE_SCHEMECOLOR_INDEX" val="8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2.xml><?xml version="1.0" encoding="utf-8"?>
<p:tagLst xmlns:p="http://schemas.openxmlformats.org/presentationml/2006/main">
  <p:tag name="YOO_CHATSHAPE_TYPE" val="YOO_CHATSHAPE_TITLE"/>
</p:tagLst>
</file>

<file path=ppt/tags/tag1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YOO_CHATSHAPE_TYPE" val="YOO_CHATSHAPE_CONTENT"/>
</p:tagLst>
</file>

<file path=ppt/tags/tag124.xml><?xml version="1.0" encoding="utf-8"?>
<p:tagLst xmlns:p="http://schemas.openxmlformats.org/presentationml/2006/main">
  <p:tag name="TAG_CONTENT_TYPE" val="1标题1内容1图片"/>
  <p:tag name="YOO_CHATPAGE_TYPE" val="YOO_CHATPAGE_CONTENT"/>
  <p:tag name="YOO_CHATPPT_CONTENT" val="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75_1*i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75_1*i*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75_1*i*3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75_1*i*4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75_1*i*5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207575_1*i*6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60656e6e4054ed1e2fb7f894"/>
  <p:tag name="KSO_WM_TEMPLATE_ASSEMBLE_GROUPID" val="60656e6e4054ed1e2fb7f894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75_1*i*7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65"/>
  <p:tag name="KSO_WM_TEMPLATE_ASSEMBLE_XID" val="60656e6e4054ed1e2fb7f894"/>
  <p:tag name="KSO_WM_TEMPLATE_ASSEMBLE_GROUPID" val="60656e6e4054ed1e2fb7f894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75_1*i*8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75_1*i*9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75_1*i*10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e6e4054ed1e2fb7f894"/>
  <p:tag name="KSO_WM_TEMPLATE_ASSEMBLE_GROUPID" val="60656e6e4054ed1e2fb7f894"/>
</p:tagLst>
</file>

<file path=ppt/tags/tag135.xml><?xml version="1.0" encoding="utf-8"?>
<p:tagLst xmlns:p="http://schemas.openxmlformats.org/presentationml/2006/main">
  <p:tag name="KSO_WM_UNIT_VALUE" val="1311*2623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7575_1*d*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1c707c80cd214da69f827760da83493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ea193b421954602b69d3d84dd6dbdfe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e6e4054ed1e2fb7f894"/>
  <p:tag name="KSO_WM_TEMPLATE_ASSEMBLE_GROUPID" val="60656e6e4054ed1e2fb7f894"/>
  <p:tag name="KSO_WM_UNIT_PICTURE_CLIP_FLAG" val="0"/>
</p:tagLst>
</file>

<file path=ppt/tags/tag136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diagram20207575_1*i*11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diagram20207575_1*i*12"/>
  <p:tag name="KSO_WM_TEMPLATE_CATEGORY" val="diagram"/>
  <p:tag name="KSO_WM_TEMPLATE_INDEX" val="20207575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40"/>
  <p:tag name="KSO_WM_TEMPLATE_ASSEMBLE_XID" val="60656e6e4054ed1e2fb7f894"/>
  <p:tag name="KSO_WM_TEMPLATE_ASSEMBLE_GROUPID" val="60656e6e4054ed1e2fb7f894"/>
</p:tagLst>
</file>

<file path=ppt/tags/tag138.xml><?xml version="1.0" encoding="utf-8"?>
<p:tagLst xmlns:p="http://schemas.openxmlformats.org/presentationml/2006/main">
  <p:tag name="KSO_WM_BEAUTIFY_FLAG" val="#wm#"/>
  <p:tag name="KSO_WM_TEMPLATE_CATEGORY" val="diagram"/>
  <p:tag name="KSO_WM_TEMPLATE_INDEX" val="20207575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4-01-05T11:24:30&quot;,&quot;maxSize&quot;:{&quot;size1&quot;:100},&quot;minSize&quot;:{&quot;size1&quot;:100},&quot;normalSize&quot;:{&quot;size1&quot;:100},&quot;subLayout&quot;:[{&quot;id&quot;:&quot;2024-01-05T11:24:30&quot;,&quot;margin&quot;:{&quot;bottom&quot;:2.117000102996826,&quot;left&quot;:2.5399999618530273,&quot;right&quot;:2.5399999618530273,&quot;top&quot;:2.117000102996826},&quot;type&quot;:0},{&quot;id&quot;:&quot;2024-01-05T11:24:30&quot;,&quot;type&quot;:0}],&quot;type&quot;:0}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SLIDE_ID" val="diagram20207575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59*539"/>
  <p:tag name="KSO_WM_SLIDE_POSITION" val="0*0"/>
  <p:tag name="KSO_WM_TAG_VERSION" val="1.0"/>
  <p:tag name="KSO_WM_SLIDE_LAYOUT" val="d"/>
  <p:tag name="KSO_WM_SLIDE_LAYOUT_CNT" val="1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60656e6e4054ed1e2fb7f894"/>
  <p:tag name="KSO_WM_TEMPLATE_ASSEMBLE_GROUPID" val="60656e6e4054ed1e2fb7f894"/>
</p:tagLst>
</file>

<file path=ppt/tags/tag13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41.xml><?xml version="1.0" encoding="utf-8"?>
<p:tagLst xmlns:p="http://schemas.openxmlformats.org/presentationml/2006/main">
  <p:tag name="KSO_WM_BEAUTIFY_FLAG" val=""/>
  <p:tag name="YOO_CHATSHAPE_TYPE" val="YOO_CHATSHAPE_NUM"/>
</p:tagLst>
</file>

<file path=ppt/tags/tag142.xml><?xml version="1.0" encoding="utf-8"?>
<p:tagLst xmlns:p="http://schemas.openxmlformats.org/presentationml/2006/main">
  <p:tag name="KSO_WM_BEAUTIFY_FLAG" val=""/>
  <p:tag name="YOO_CHATSHAPE_TYPE" val="YOO_CHATSHAPE_TITLE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4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4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4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48.xml><?xml version="1.0" encoding="utf-8"?>
<p:tagLst xmlns:p="http://schemas.openxmlformats.org/presentationml/2006/main">
  <p:tag name="YOO_CHATPAGE_TYPE" val="YOO_CHATPAGE_CHATPER"/>
</p:tagLst>
</file>

<file path=ppt/tags/tag1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0_1*i*1"/>
  <p:tag name="KSO_WM_TEMPLATE_CATEGORY" val="diagram"/>
  <p:tag name="KSO_WM_TEMPLATE_INDEX" val="20208600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2"/>
  <p:tag name="KSO_WM_UNIT_DEC_AREA_ID" val="e352ecb8f5b840f19a3cb857467d0e4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864"/>
  <p:tag name="KSO_WM_TEMPLATE_ASSEMBLE_XID" val="60656e7a4054ed1e2fb7f9a1"/>
  <p:tag name="KSO_WM_TEMPLATE_ASSEMBLE_GROUPID" val="60656e7a4054ed1e2fb7f9a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0_1*i*2"/>
  <p:tag name="KSO_WM_TEMPLATE_CATEGORY" val="diagram"/>
  <p:tag name="KSO_WM_TEMPLATE_INDEX" val="20208600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65248d0e2eac4a16859a1c0559d33ac9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1"/>
  <p:tag name="KSO_WM_TEMPLATE_ASSEMBLE_GROUPID" val="60656e7a4054ed1e2fb7f9a1"/>
</p:tagLst>
</file>

<file path=ppt/tags/tag1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0_1*i*3"/>
  <p:tag name="KSO_WM_TEMPLATE_CATEGORY" val="diagram"/>
  <p:tag name="KSO_WM_TEMPLATE_INDEX" val="20208600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d26b32aaa4d84b0dbd1030a6cabd7a68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1"/>
  <p:tag name="KSO_WM_TEMPLATE_ASSEMBLE_GROUPID" val="60656e7a4054ed1e2fb7f9a1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0_1*i*4"/>
  <p:tag name="KSO_WM_TEMPLATE_CATEGORY" val="diagram"/>
  <p:tag name="KSO_WM_TEMPLATE_INDEX" val="20208600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808fb1adb4d744cc9d369074d0507e4f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1"/>
  <p:tag name="KSO_WM_TEMPLATE_ASSEMBLE_GROUPID" val="60656e7a4054ed1e2fb7f9a1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208600_1*i*5"/>
  <p:tag name="KSO_WM_TEMPLATE_CATEGORY" val="diagram"/>
  <p:tag name="KSO_WM_TEMPLATE_INDEX" val="20208600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BLOCK" val="0"/>
  <p:tag name="KSO_WM_UNIT_SM_LIMIT_TYPE" val="1"/>
  <p:tag name="KSO_WM_UNIT_DEC_AREA_ID" val="060ccbb9a83241f2a52575c4e4f76136"/>
  <p:tag name="KSO_WM_UNIT_DECORATE_INFO" val="{&quot;ReferentInfo&quot;:{&quot;Id&quot;:&quot;slide&quot;,&quot;X&quot;:{&quot;Pos&quot;:1},&quot;Y&quot;:{&quot;Pos&quot;:1}},&quot;DecorateInfoX&quot;:{&quot;Pos&quot;:1,&quot;IsAbs&quot;:true},&quot;DecorateInfoY&quot;:{&quot;Pos&quot;:1,&quot;IsAbs&quot;:true},&quot;DecorateInfoW&quot;:{&quot;IsAbs&quot;:true},&quot;DecorateInfoH&quot;:{&quot;IsAbs&quot;:true},&quot;whChangeMode&quot;:0}"/>
  <p:tag name="KSO_WM_CHIP_GROUPID" val="5ef20c07a491bb0086638b14"/>
  <p:tag name="KSO_WM_CHIP_XID" val="5ef20c07a491bb0086638b15"/>
  <p:tag name="KSO_WM_UNIT_LINE_FORE_SCHEMECOLOR_INDEX_BRIGHTNESS" val="0"/>
  <p:tag name="KSO_WM_UNIT_LINE_FORE_SCHEMECOLOR_INDEX" val="10"/>
  <p:tag name="KSO_WM_UNIT_LINE_FILL_TYPE" val="2"/>
  <p:tag name="KSO_WM_TEMPLATE_ASSEMBLE_XID" val="60656e7a4054ed1e2fb7f9a1"/>
  <p:tag name="KSO_WM_TEMPLATE_ASSEMBLE_GROUPID" val="60656e7a4054ed1e2fb7f9a1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685_3*l_h_i*1_1_1"/>
  <p:tag name="KSO_WM_TEMPLATE_CATEGORY" val="diagram"/>
  <p:tag name="KSO_WM_TEMPLATE_INDEX" val="202156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685_3*l_h_f*1_1_1"/>
  <p:tag name="KSO_WM_TEMPLATE_CATEGORY" val="diagram"/>
  <p:tag name="KSO_WM_TEMPLATE_INDEX" val="20215685"/>
  <p:tag name="KSO_WM_UNIT_LAYERLEVEL" val="1_1_1"/>
  <p:tag name="KSO_WM_TAG_VERSION" val="1.0"/>
  <p:tag name="KSO_WM_BEAUTIFY_FLAG" val="#wm#"/>
  <p:tag name="KSO_WM_UNIT_SUBTYPE" val="a"/>
  <p:tag name="KSO_WM_UNIT_PRESET_TEXT" val="单击此处添加文本具体内容，简明扼要的阐述您的观点。"/>
  <p:tag name="KSO_WM_UNIT_NOCLEAR" val="0"/>
  <p:tag name="KSO_WM_DIAGRAM_GROUP_CODE" val="l1-1"/>
  <p:tag name="KSO_WM_UNIT_TYPE" val="l_h_f"/>
  <p:tag name="KSO_WM_UNIT_INDEX" val="1_1_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685_3*l_h_a*1_1_1"/>
  <p:tag name="KSO_WM_TEMPLATE_CATEGORY" val="diagram"/>
  <p:tag name="KSO_WM_TEMPLATE_INDEX" val="20215685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TYPE" val="l_h_a"/>
  <p:tag name="KSO_WM_UNIT_INDEX" val="1_1_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685_3*l_h_i*1_1_2"/>
  <p:tag name="KSO_WM_TEMPLATE_CATEGORY" val="diagram"/>
  <p:tag name="KSO_WM_TEMPLATE_INDEX" val="20215685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1_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685_3*l_h_i*1_2_1"/>
  <p:tag name="KSO_WM_TEMPLATE_CATEGORY" val="diagram"/>
  <p:tag name="KSO_WM_TEMPLATE_INDEX" val="202156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685_3*l_h_f*1_2_1"/>
  <p:tag name="KSO_WM_TEMPLATE_CATEGORY" val="diagram"/>
  <p:tag name="KSO_WM_TEMPLATE_INDEX" val="20215685"/>
  <p:tag name="KSO_WM_UNIT_LAYERLEVEL" val="1_1_1"/>
  <p:tag name="KSO_WM_TAG_VERSION" val="1.0"/>
  <p:tag name="KSO_WM_BEAUTIFY_FLAG" val="#wm#"/>
  <p:tag name="KSO_WM_UNIT_SUBTYPE" val="a"/>
  <p:tag name="KSO_WM_UNIT_PRESET_TEXT" val="单击此处添加文本具体内容，简明扼要的阐述您的观点。"/>
  <p:tag name="KSO_WM_UNIT_NOCLEAR" val="0"/>
  <p:tag name="KSO_WM_DIAGRAM_GROUP_CODE" val="l1-1"/>
  <p:tag name="KSO_WM_UNIT_TYPE" val="l_h_f"/>
  <p:tag name="KSO_WM_UNIT_INDEX" val="1_2_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685_3*l_h_a*1_2_1"/>
  <p:tag name="KSO_WM_TEMPLATE_CATEGORY" val="diagram"/>
  <p:tag name="KSO_WM_TEMPLATE_INDEX" val="20215685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TYPE" val="l_h_a"/>
  <p:tag name="KSO_WM_UNIT_INDEX" val="1_2_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685_3*l_h_i*1_2_2"/>
  <p:tag name="KSO_WM_TEMPLATE_CATEGORY" val="diagram"/>
  <p:tag name="KSO_WM_TEMPLATE_INDEX" val="20215685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2_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685_3*l_h_i*1_3_1"/>
  <p:tag name="KSO_WM_TEMPLATE_CATEGORY" val="diagram"/>
  <p:tag name="KSO_WM_TEMPLATE_INDEX" val="202156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685_3*l_h_f*1_3_1"/>
  <p:tag name="KSO_WM_TEMPLATE_CATEGORY" val="diagram"/>
  <p:tag name="KSO_WM_TEMPLATE_INDEX" val="20215685"/>
  <p:tag name="KSO_WM_UNIT_LAYERLEVEL" val="1_1_1"/>
  <p:tag name="KSO_WM_TAG_VERSION" val="1.0"/>
  <p:tag name="KSO_WM_BEAUTIFY_FLAG" val="#wm#"/>
  <p:tag name="KSO_WM_UNIT_SUBTYPE" val="a"/>
  <p:tag name="KSO_WM_UNIT_PRESET_TEXT" val="单击此处添加文本具体内容，简明扼要的阐述您的观点。"/>
  <p:tag name="KSO_WM_UNIT_NOCLEAR" val="0"/>
  <p:tag name="KSO_WM_DIAGRAM_GROUP_CODE" val="l1-1"/>
  <p:tag name="KSO_WM_UNIT_TYPE" val="l_h_f"/>
  <p:tag name="KSO_WM_UNIT_INDEX" val="1_3_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685_3*l_h_a*1_3_1"/>
  <p:tag name="KSO_WM_TEMPLATE_CATEGORY" val="diagram"/>
  <p:tag name="KSO_WM_TEMPLATE_INDEX" val="20215685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TYPE" val="l_h_a"/>
  <p:tag name="KSO_WM_UNIT_INDEX" val="1_3_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685_3*l_h_i*1_3_2"/>
  <p:tag name="KSO_WM_TEMPLATE_CATEGORY" val="diagram"/>
  <p:tag name="KSO_WM_TEMPLATE_INDEX" val="20215685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3_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685_3*l_h_i*1_4_1"/>
  <p:tag name="KSO_WM_TEMPLATE_CATEGORY" val="diagram"/>
  <p:tag name="KSO_WM_TEMPLATE_INDEX" val="202156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685_3*l_h_f*1_4_1"/>
  <p:tag name="KSO_WM_TEMPLATE_CATEGORY" val="diagram"/>
  <p:tag name="KSO_WM_TEMPLATE_INDEX" val="20215685"/>
  <p:tag name="KSO_WM_UNIT_LAYERLEVEL" val="1_1_1"/>
  <p:tag name="KSO_WM_TAG_VERSION" val="1.0"/>
  <p:tag name="KSO_WM_BEAUTIFY_FLAG" val="#wm#"/>
  <p:tag name="KSO_WM_UNIT_SUBTYPE" val="a"/>
  <p:tag name="KSO_WM_UNIT_PRESET_TEXT" val="单击此处添加文本具体内容，简明扼要的阐述您的观点。"/>
  <p:tag name="KSO_WM_UNIT_NOCLEAR" val="0"/>
  <p:tag name="KSO_WM_DIAGRAM_GROUP_CODE" val="l1-1"/>
  <p:tag name="KSO_WM_UNIT_TYPE" val="l_h_f"/>
  <p:tag name="KSO_WM_UNIT_INDEX" val="1_4_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685_3*l_h_a*1_4_1"/>
  <p:tag name="KSO_WM_TEMPLATE_CATEGORY" val="diagram"/>
  <p:tag name="KSO_WM_TEMPLATE_INDEX" val="20215685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TYPE" val="l_h_a"/>
  <p:tag name="KSO_WM_UNIT_INDEX" val="1_4_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5685_3*l_h_i*1_4_2"/>
  <p:tag name="KSO_WM_TEMPLATE_CATEGORY" val="diagram"/>
  <p:tag name="KSO_WM_TEMPLATE_INDEX" val="20215685"/>
  <p:tag name="KSO_WM_UNIT_LAYERLEVEL" val="1_1_1"/>
  <p:tag name="KSO_WM_TAG_VERSION" val="1.0"/>
  <p:tag name="KSO_WM_BEAUTIFY_FLAG" val="#wm#"/>
  <p:tag name="KSO_WM_DIAGRAM_GROUP_CODE" val="l1-1"/>
  <p:tag name="KSO_WM_UNIT_SUBTYPE" val="d"/>
  <p:tag name="KSO_WM_UNIT_TYPE" val="l_h_i"/>
  <p:tag name="KSO_WM_UNIT_INDEX" val="1_4_2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TAG_CONTENT_TYPE" val="1标题1内容1图片"/>
  <p:tag name="YOO_CHATPAGE_TYPE" val="YOO_CHATPAGE_CONTENT"/>
  <p:tag name="YOO_CHATPPT_CONTENT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4-01-05T12:01:06&quot;,&quot;maxSize&quot;:{&quot;size1&quot;:2.4504682088891663},&quot;minSize&quot;:{&quot;size1&quot;:2.4504682088891663},&quot;normalSize&quot;:{&quot;size1&quot;:2.4504682088891663},&quot;subLayout&quot;:[{&quot;id&quot;:&quot;2024-01-05T12:01:06&quot;,&quot;type&quot;:0},{&quot;id&quot;:&quot;2024-01-05T12:01:06&quot;,&quot;margin&quot;:{&quot;bottom&quot;:2.117000102996826,&quot;left&quot;:1.6929999589920044,&quot;right&quot;:2.5399999618530273,&quot;top&quot;:2.117000102996826}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c50e751605bf474f903eb8204d109f3c&quot;,&quot;fill_align&quot;:&quot;cm&quot;,&quot;chip_types&quot;:[&quot;diagram&quot;,&quot;pictext&quot;,&quot;text&quot;,&quot;picture&quot;,&quot;chart&quot;,&quot;table&quot;,&quot;video&quot;]}]]"/>
  <p:tag name="KSO_WM_SLIDE_ID" val="diagram20208600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8600"/>
  <p:tag name="KSO_WM_SLIDE_TYPE" val="text"/>
  <p:tag name="KSO_WM_SLIDE_SUBTYPE" val="picTxt"/>
  <p:tag name="KSO_WM_SLIDE_SIZE" val="870*519"/>
  <p:tag name="KSO_WM_SLIDE_POSITION" val="45*10"/>
  <p:tag name="KSO_WM_SLIDE_LAYOUT" val="d"/>
  <p:tag name="KSO_WM_SLIDE_LAYOUT_CNT" val="1"/>
  <p:tag name="KSO_WM_SLIDE_CAN_ADD_NAVIGATION" val="1"/>
  <p:tag name="KSO_WM_CHIP_XID" val="5ef20c07a491bb0086638b15"/>
  <p:tag name="KSO_WM_CHIP_DECFILLPROP" val="[]"/>
  <p:tag name="KSO_WM_CHIP_GROUPID" val="5ef20c07a491bb0086638b14"/>
  <p:tag name="KSO_WM_SLIDE_BK_DARK_LIGHT" val="2"/>
  <p:tag name="KSO_WM_SLIDE_BACKGROUND_TYPE" val="general"/>
  <p:tag name="KSO_WM_SLIDE_SUPPORT_FEATURE_TYPE" val="3"/>
  <p:tag name="KSO_WM_TEMPLATE_ASSEMBLE_XID" val="60656e7a4054ed1e2fb7f9a1"/>
  <p:tag name="KSO_WM_TEMPLATE_ASSEMBLE_GROUPID" val="60656e7a4054ed1e2fb7f9a1"/>
</p:tagLst>
</file>

<file path=ppt/tags/tag17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4.xml><?xml version="1.0" encoding="utf-8"?>
<p:tagLst xmlns:p="http://schemas.openxmlformats.org/presentationml/2006/main">
  <p:tag name="KSO_WM_BEAUTIFY_FLAG" val=""/>
  <p:tag name="YOO_CHATSHAPE_TYPE" val="YOO_CHATSHAPE_TITLE"/>
</p:tagLst>
</file>

<file path=ppt/tags/tag175.xml><?xml version="1.0" encoding="utf-8"?>
<p:tagLst xmlns:p="http://schemas.openxmlformats.org/presentationml/2006/main">
  <p:tag name="KSO_WM_BEAUTIFY_FLAG" val=""/>
  <p:tag name="TAG_CHATSHAPE_SUBTITLE_TYPE" val="TAG_CHATSHAPE_SUBTITLE_DETAIL"/>
  <p:tag name="YOO_CHATSHAPE_TYPE" val="YOO_CHATSHAPE_SUBTITLE"/>
</p:tagLst>
</file>

<file path=ppt/tags/tag176.xml><?xml version="1.0" encoding="utf-8"?>
<p:tagLst xmlns:p="http://schemas.openxmlformats.org/presentationml/2006/main">
  <p:tag name="TAG_CONTENT_TYPE" val="1标题n关键词"/>
  <p:tag name="YOO_CHATPAGE_TYPE" val="YOO_CHATPAGE_CONTENT"/>
  <p:tag name="YOO_CHATPPT_CONTENT" val="1"/>
</p:tagLst>
</file>

<file path=ppt/tags/tag177.xml><?xml version="1.0" encoding="utf-8"?>
<p:tagLst xmlns:p="http://schemas.openxmlformats.org/presentationml/2006/main">
  <p:tag name="YOO_CHATSHAPE_TYPE" val="YOO_CHATSHAPE_DATE"/>
  <p:tag name="YOO_CHATSHAPE_DATE" val="2024/1/2"/>
  <p:tag name="YOO_CHATSHAPE_AUTHOR" val="尤小优9561"/>
</p:tagLst>
</file>

<file path=ppt/tags/tag178.xml><?xml version="1.0" encoding="utf-8"?>
<p:tagLst xmlns:p="http://schemas.openxmlformats.org/presentationml/2006/main">
  <p:tag name="YOO_CHATSHAPE_TYPE" val="YOO_CHATSHAPE_AUTHOR"/>
  <p:tag name="YOO_CHATSHAPE_AUTHOR" val="尤小优9561"/>
</p:tagLst>
</file>

<file path=ppt/tags/tag179.xml><?xml version="1.0" encoding="utf-8"?>
<p:tagLst xmlns:p="http://schemas.openxmlformats.org/presentationml/2006/main">
  <p:tag name="YOO_CHATPAGE_TYPE" val="YOO_CHATPAGE_END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YOO_PPT_THEMETITLE" val="幸福蛋糕2017-2020战略目标实现情况&#10;幸福蛋糕未来发展方向目录"/>
  <p:tag name="TAG_PRESENTATION_STYLE" val="简约"/>
  <p:tag name="TAG_CHATPPT_ID" val="90422f1223ae47b1a4af629ca0e3851c"/>
  <p:tag name="YOO_CHATPPT" val="1"/>
  <p:tag name="TAG_CHATPAGE_CATLOG_NUM" val="6"/>
  <p:tag name="commondata" val="eyJoZGlkIjoiZGE3Y2I3OTRlNTA1NjUwZGY1NGI3NTM4NWZhMGI4N2IifQ==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YOO_CHATSHAPE_TYPE" val="YOO_CHATSHAPE_DATE"/>
  <p:tag name="YOO_CHATSHAPE_DATE" val="2024/1/2"/>
</p:tagLst>
</file>

<file path=ppt/tags/tag21.xml><?xml version="1.0" encoding="utf-8"?>
<p:tagLst xmlns:p="http://schemas.openxmlformats.org/presentationml/2006/main">
  <p:tag name="YOO_CHATSHAPE_TYPE" val="YOO_CHATSHAPE_TITLE"/>
</p:tagLst>
</file>

<file path=ppt/tags/tag22.xml><?xml version="1.0" encoding="utf-8"?>
<p:tagLst xmlns:p="http://schemas.openxmlformats.org/presentationml/2006/main">
  <p:tag name="YOO_CHATSHAPE_TYPE" val="YOO_CHATSHAPE_AUTHOR"/>
  <p:tag name="YOO_CHATSHAPE_AUTHOR" val="尤小优9561"/>
</p:tagLst>
</file>

<file path=ppt/tags/tag23.xml><?xml version="1.0" encoding="utf-8"?>
<p:tagLst xmlns:p="http://schemas.openxmlformats.org/presentationml/2006/main">
  <p:tag name="YOO_CHATSHAPE_ICON_CODE" val="&lt;svg width=&quot;48&quot; height=&quot;48&quot; viewBox=&quot;0 0 48 48&quot; fill=&quot;none&quot; xmlns=&quot;http://www.w3.org/2000/svg&quot;&gt;&#10;&lt;path d=&quot;M20 8L24 4L28 8V44H20V8Z&quot; stroke=&quot;black&quot; stroke-width=&quot;4&quot; stroke-linejoin=&quot;round&quot;/&gt;&#10;&lt;path d=&quot;M12 20L20 12V44H12V20Z&quot; stroke=&quot;black&quot; stroke-width=&quot;4&quot; stroke-linecap=&quot;round&quot; stroke-linejoin=&quot;round&quot;/&gt;&#10;&lt;path d=&quot;M4 35L12 28V44H4V35Z&quot; stroke=&quot;black&quot; stroke-width=&quot;4&quot; stroke-linecap=&quot;round&quot; stroke-linejoin=&quot;round&quot;/&gt;&#10;&lt;path d=&quot;M28 12L36 20V44H28V12Z&quot; stroke=&quot;black&quot; stroke-width=&quot;4&quot; stroke-linecap=&quot;round&quot; stroke-linejoin=&quot;round&quot;/&gt;&#10;&lt;path d=&quot;M36 28L44 34.5V44H36V28Z&quot; stroke=&quot;black&quot; stroke-width=&quot;4&quot; stroke-linecap=&quot;round&quot; stroke-linejoin=&quot;round&quot;/&gt;&#10;&lt;/svg&gt;"/>
</p:tagLst>
</file>

<file path=ppt/tags/tag24.xml><?xml version="1.0" encoding="utf-8"?>
<p:tagLst xmlns:p="http://schemas.openxmlformats.org/presentationml/2006/main">
  <p:tag name="YOO_CHATPAGE_TYPE" val="YOO_CHATPAGE_COVER"/>
</p:tagLst>
</file>

<file path=ppt/tags/tag2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  <p:tag name="YOO_CHATSHAPE_TYPE" val="YOO_CHATSHAPE_ITEM"/>
</p:tagLst>
</file>

<file path=ppt/tags/tag28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  <p:tag name="YOO_CHATSHAPE_TYPE" val="YOO_CHATSHAPE_ITEM"/>
</p:tagLst>
</file>

<file path=ppt/tags/tag2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  <p:tag name="YOO_CHATSHAPE_TYPE" val="YOO_CHATSHAPE_ITEM"/>
</p:tagLst>
</file>

<file path=ppt/tags/tag3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  <p:tag name="YOO_CHATSHAPE_TYPE" val="YOO_CHATSHAPE_ITEM"/>
</p:tagLst>
</file>

<file path=ppt/tags/tag3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  <p:tag name="YOO_CHATSHAPE_TYPE" val="YOO_CHATSHAPE_ITEM"/>
</p:tagLst>
</file>

<file path=ppt/tags/tag3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  <p:tag name="YOO_CHATSHAPE_TYPE" val="YOO_CHATSHAPE_ITEM"/>
</p:tagLst>
</file>

<file path=ppt/tags/tag3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p="http://schemas.openxmlformats.org/presentationml/2006/main">
  <p:tag name="YOO_CHATPAGE_TYPE" val="YOO_CHATPAGE_CATLOG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1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2.xml><?xml version="1.0" encoding="utf-8"?>
<p:tagLst xmlns:p="http://schemas.openxmlformats.org/presentationml/2006/main">
  <p:tag name="KSO_WM_BEAUTIFY_FLAG" val=""/>
  <p:tag name="YOO_CHATSHAPE_TYPE" val="YOO_CHATSHAPE_NUM"/>
</p:tagLst>
</file>

<file path=ppt/tags/tag43.xml><?xml version="1.0" encoding="utf-8"?>
<p:tagLst xmlns:p="http://schemas.openxmlformats.org/presentationml/2006/main">
  <p:tag name="KSO_WM_BEAUTIFY_FLAG" val=""/>
  <p:tag name="YOO_CHATSHAPE_TYPE" val="YOO_CHATSHAPE_TITLE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4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4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4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49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YOO_CHATPAGE_TYPE" val="YOO_CHATPAGE_CHATPER"/>
</p:tagLst>
</file>

<file path=ppt/tags/tag51.xml><?xml version="1.0" encoding="utf-8"?>
<p:tagLst xmlns:p="http://schemas.openxmlformats.org/presentationml/2006/main">
  <p:tag name="KSO_WM_UNIT_PICTURE_TOWARD" val="1"/>
  <p:tag name="KSO_WM_UNIT_PICTURE_DOCKSIDE" val="cb,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"/>
  <p:tag name="KSO_WM_UNIT_ID" val="diagram20216720_1*ζ_h_i*1_1_1"/>
  <p:tag name="KSO_WM_TEMPLATE_CATEGORY" val="diagram"/>
  <p:tag name="KSO_WM_TEMPLATE_INDEX" val="20216720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2.xml><?xml version="1.0" encoding="utf-8"?>
<p:tagLst xmlns:p="http://schemas.openxmlformats.org/presentationml/2006/main">
  <p:tag name="KSO_WM_UNIT_PICTURE_TOWARD" val="1"/>
  <p:tag name="KSO_WM_UNIT_PICTURE_DOCKSIDE" val="cb,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6"/>
  <p:tag name="KSO_WM_UNIT_ID" val="diagram20216720_1*ζ_h_i*1_1_6"/>
  <p:tag name="KSO_WM_TEMPLATE_CATEGORY" val="diagram"/>
  <p:tag name="KSO_WM_TEMPLATE_INDEX" val="20216720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3.xml><?xml version="1.0" encoding="utf-8"?>
<p:tagLst xmlns:p="http://schemas.openxmlformats.org/presentationml/2006/main">
  <p:tag name="KSO_WM_UNIT_PICTURE_TOWARD" val="1"/>
  <p:tag name="KSO_WM_UNIT_PICTURE_DOCKSIDE" val="cb,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7"/>
  <p:tag name="KSO_WM_UNIT_ID" val="diagram20216720_1*ζ_h_i*1_1_7"/>
  <p:tag name="KSO_WM_TEMPLATE_CATEGORY" val="diagram"/>
  <p:tag name="KSO_WM_TEMPLATE_INDEX" val="20216720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p="http://schemas.openxmlformats.org/presentationml/2006/main">
  <p:tag name="KSO_WM_UNIT_PICTURE_TOWARD" val="1"/>
  <p:tag name="KSO_WM_UNIT_PICTURE_DOCKSIDE" val="cb,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8"/>
  <p:tag name="KSO_WM_UNIT_ID" val="diagram20216720_1*ζ_h_i*1_1_8"/>
  <p:tag name="KSO_WM_TEMPLATE_CATEGORY" val="diagram"/>
  <p:tag name="KSO_WM_TEMPLATE_INDEX" val="20216720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5.xml><?xml version="1.0" encoding="utf-8"?>
<p:tagLst xmlns:p="http://schemas.openxmlformats.org/presentationml/2006/main">
  <p:tag name="KSO_WM_UNIT_PICTURE_TOWARD" val="1"/>
  <p:tag name="KSO_WM_UNIT_PICTURE_DOCKSIDE" val="cb,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9"/>
  <p:tag name="KSO_WM_UNIT_ID" val="diagram20216720_1*ζ_h_i*1_1_9"/>
  <p:tag name="KSO_WM_TEMPLATE_CATEGORY" val="diagram"/>
  <p:tag name="KSO_WM_TEMPLATE_INDEX" val="20216720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6.xml><?xml version="1.0" encoding="utf-8"?>
<p:tagLst xmlns:p="http://schemas.openxmlformats.org/presentationml/2006/main">
  <p:tag name="KSO_WM_UNIT_PICTURE_TOWARD" val="1"/>
  <p:tag name="KSO_WM_UNIT_PICTURE_DOCKSIDE" val="cb,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0"/>
  <p:tag name="KSO_WM_UNIT_ID" val="diagram20216720_1*ζ_h_i*1_1_10"/>
  <p:tag name="KSO_WM_TEMPLATE_CATEGORY" val="diagram"/>
  <p:tag name="KSO_WM_TEMPLATE_INDEX" val="20216720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7.xml><?xml version="1.0" encoding="utf-8"?>
<p:tagLst xmlns:p="http://schemas.openxmlformats.org/presentationml/2006/main">
  <p:tag name="KSO_WM_UNIT_PICTURE_TOWARD" val="1"/>
  <p:tag name="KSO_WM_UNIT_PICTURE_DOCKSIDE" val="cb,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11"/>
  <p:tag name="KSO_WM_UNIT_ID" val="diagram20216720_1*ζ_h_i*1_1_11"/>
  <p:tag name="KSO_WM_TEMPLATE_CATEGORY" val="diagram"/>
  <p:tag name="KSO_WM_TEMPLATE_INDEX" val="20216720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8.xml><?xml version="1.0" encoding="utf-8"?>
<p:tagLst xmlns:p="http://schemas.openxmlformats.org/presentationml/2006/main">
  <p:tag name="KSO_WM_UNIT_PICTURE_TOWARD" val="1"/>
  <p:tag name="KSO_WM_UNIT_PICTURE_DOCKSIDE" val="cb,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2"/>
  <p:tag name="KSO_WM_UNIT_ID" val="diagram20216720_1*ζ_h_i*1_1_2"/>
  <p:tag name="KSO_WM_TEMPLATE_CATEGORY" val="diagram"/>
  <p:tag name="KSO_WM_TEMPLATE_INDEX" val="20216720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p="http://schemas.openxmlformats.org/presentationml/2006/main">
  <p:tag name="KSO_WM_UNIT_PICTURE_TOWARD" val="1"/>
  <p:tag name="KSO_WM_UNIT_PICTURE_DOCKSIDE" val="cb,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3"/>
  <p:tag name="KSO_WM_UNIT_ID" val="diagram20216720_1*ζ_h_i*1_1_3"/>
  <p:tag name="KSO_WM_TEMPLATE_CATEGORY" val="diagram"/>
  <p:tag name="KSO_WM_TEMPLATE_INDEX" val="20216720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PICTURE_TOWARD" val="1"/>
  <p:tag name="KSO_WM_UNIT_PICTURE_DOCKSIDE" val="cb,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4"/>
  <p:tag name="KSO_WM_UNIT_ID" val="diagram20216720_1*ζ_h_i*1_1_4"/>
  <p:tag name="KSO_WM_TEMPLATE_CATEGORY" val="diagram"/>
  <p:tag name="KSO_WM_TEMPLATE_INDEX" val="20216720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1.xml><?xml version="1.0" encoding="utf-8"?>
<p:tagLst xmlns:p="http://schemas.openxmlformats.org/presentationml/2006/main">
  <p:tag name="KSO_WM_UNIT_PICTURE_TOWARD" val="1"/>
  <p:tag name="KSO_WM_UNIT_PICTURE_DOCKSIDE" val="cb,rm,ct"/>
  <p:tag name="KSO_WM_UNIT_VALUE" val="1792*1052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d"/>
  <p:tag name="KSO_WM_UNIT_INDEX" val="1_1_1"/>
  <p:tag name="KSO_WM_UNIT_ID" val="diagram20216720_1*ζ_h_d*1_1_1"/>
  <p:tag name="KSO_WM_TEMPLATE_CATEGORY" val="diagram"/>
  <p:tag name="KSO_WM_TEMPLATE_INDEX" val="20216720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</p:tagLst>
</file>

<file path=ppt/tags/tag62.xml><?xml version="1.0" encoding="utf-8"?>
<p:tagLst xmlns:p="http://schemas.openxmlformats.org/presentationml/2006/main">
  <p:tag name="KSO_WM_UNIT_PICTURE_TOWARD" val="1"/>
  <p:tag name="KSO_WM_UNIT_PICTURE_DOCKSIDE" val="cb,rm,ct"/>
  <p:tag name="KSO_WM_UNIT_HIGHLIGHT" val="0"/>
  <p:tag name="KSO_WM_UNIT_COMPATIBLE" val="0"/>
  <p:tag name="KSO_WM_UNIT_DIAGRAM_ISNUMVISUAL" val="0"/>
  <p:tag name="KSO_WM_UNIT_DIAGRAM_ISREFERUNIT" val="0"/>
  <p:tag name="KSO_WM_DIAGRAM_GROUP_CODE" val="ζ1-1"/>
  <p:tag name="KSO_WM_UNIT_TYPE" val="ζ_h_i"/>
  <p:tag name="KSO_WM_UNIT_INDEX" val="1_1_5"/>
  <p:tag name="KSO_WM_UNIT_ID" val="diagram20216720_1*ζ_h_i*1_1_5"/>
  <p:tag name="KSO_WM_TEMPLATE_CATEGORY" val="diagram"/>
  <p:tag name="KSO_WM_TEMPLATE_INDEX" val="20216720"/>
  <p:tag name="KSO_WM_UNIT_LAYERLEVEL" val="1_1_1"/>
  <p:tag name="KSO_WM_TAG_VERSION" val="1.0"/>
  <p:tag name="KSO_WM_BEAUTIFY_FLAG" val="#wm#"/>
  <p:tag name="KSO_WM_UNIT_DIAGRAM_MODELTYPE" val="creativePicture"/>
  <p:tag name="KSO_WM_UNIT_USESOURCEFORMAT_APPLY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3.xml><?xml version="1.0" encoding="utf-8"?>
<p:tagLst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046_1*f*1"/>
  <p:tag name="KSO_WM_TEMPLATE_CATEGORY" val="diagram"/>
  <p:tag name="KSO_WM_TEMPLATE_INDEX" val="20217046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84"/>
  <p:tag name="KSO_WM_UNIT_SHOW_EDIT_AREA_INDICATION" val="1"/>
  <p:tag name="KSO_WM_CHIP_GROUPID" val="5e6b05596848fb12bee65ac8"/>
  <p:tag name="KSO_WM_CHIP_XID" val="5e6b05596848fb12bee65aca"/>
  <p:tag name="KSO_WM_UNIT_DEC_AREA_ID" val="1eaf4cfc1d784f3cb4ad2a3a1bc107b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eb5b89d6e4734d329a7f2fbe005a0135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70404054ed1e2fb814a1"/>
  <p:tag name="KSO_WM_TEMPLATE_ASSEMBLE_GROUPID" val="606570404054ed1e2fb814a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7046_1*i*1"/>
  <p:tag name="KSO_WM_TEMPLATE_CATEGORY" val="diagram"/>
  <p:tag name="KSO_WM_TEMPLATE_INDEX" val="20217046"/>
  <p:tag name="KSO_WM_UNIT_LAYERLEVEL" val="1"/>
  <p:tag name="KSO_WM_TAG_VERSION" val="1.0"/>
  <p:tag name="KSO_WM_BEAUTIFY_FLAG" val="#wm#"/>
  <p:tag name="KSO_WM_UNIT_BLOCK" val="0"/>
  <p:tag name="KSO_WM_UNIT_SM_LIMIT_TYPE" val="1"/>
  <p:tag name="KSO_WM_UNIT_DEC_AREA_ID" val="2fa775eb38dc401a82f159f864fb2913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adf73b998712faa657abd6"/>
  <p:tag name="KSO_WM_CHIP_XID" val="5fadf73b998712faa657abd7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70404054ed1e2fb814a1"/>
  <p:tag name="KSO_WM_TEMPLATE_ASSEMBLE_GROUPID" val="606570404054ed1e2fb814a1"/>
</p:tagLst>
</file>

<file path=ppt/tags/tag65.xml><?xml version="1.0" encoding="utf-8"?>
<p:tagLst xmlns:p="http://schemas.openxmlformats.org/presentationml/2006/main">
  <p:tag name="TAG_CONTENT_TYPE" val="1标题1内容2图"/>
  <p:tag name="YOO_CHATPAGE_TYPE" val="YOO_CHATPAGE_CONTENT"/>
  <p:tag name="YOO_CHATPPT_CONTENT" val="1"/>
  <p:tag name="KSO_WM_BEAUTIFY_FLAG" val="#wm#"/>
  <p:tag name="KSO_WM_TEMPLATE_CATEGORY" val="diagram"/>
  <p:tag name="KSO_WM_TEMPLATE_INDEX" val="20217046"/>
  <p:tag name="KSO_WM_SLIDE_ID" val="diagram20217046_1"/>
  <p:tag name="KSO_WM_TEMPLATE_SUBCATEGORY" val="21"/>
  <p:tag name="KSO_WM_TEMPLATE_MASTER_TYPE" val="0"/>
  <p:tag name="KSO_WM_TEMPLATE_COLOR_TYPE" val="1"/>
  <p:tag name="KSO_WM_SLIDE_ITEM_CNT" val="0"/>
  <p:tag name="KSO_WM_SLIDE_INDEX" val="1"/>
  <p:tag name="KSO_WM_TAG_VERSION" val="1.0"/>
  <p:tag name="KSO_WM_SLIDE_LAYOUT" val="d_f"/>
  <p:tag name="KSO_WM_SLIDE_LAYOUT_CNT" val="1_1"/>
  <p:tag name="KSO_WM_SLIDE_LAYOUT_INFO" val="{&quot;direction&quot;:1,&quot;id&quot;:&quot;2021-04-01T16:15:42&quot;,&quot;maxSize&quot;:{&quot;size1&quot;:57.5},&quot;minSize&quot;:{&quot;size1&quot;:32.6},&quot;normalSize&quot;:{&quot;size1&quot;:48.06875},&quot;subLayout&quot;:[{&quot;id&quot;:&quot;2021-04-01T16:15:42&quot;,&quot;margin&quot;:{&quot;bottom&quot;:1.6929999589920044,&quot;left&quot;:2.117000102996826,&quot;right&quot;:0.02600000612437725,&quot;top&quot;:1.6929999589920044},&quot;type&quot;:0},{&quot;id&quot;:&quot;2021-04-01T16:15:42&quot;,&quot;margin&quot;:{&quot;bottom&quot;:0,&quot;left&quot;:1.6670000553131104,&quot;right&quot;:0,&quot;top&quot;:0},&quot;type&quot;:0}],&quot;type&quot;:0}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73b998712faa657abd7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b&quot;,&quot;rm&quot;,&quot;ct&quot;],&quot;fill_id&quot;:&quot;4c8080feb3514c4084c32dcdf0a35904&quot;,&quot;fill_align&quot;:&quot;cm&quot;,&quot;chip_types&quot;:[&quot;picture&quot;]},{&quot;text_align&quot;:&quot;lb&quot;,&quot;text_direction&quot;:&quot;horizontal&quot;,&quot;support_big_font&quot;:true,&quot;picture_toward&quot;:0,&quot;picture_dockside&quot;:[],&quot;fill_id&quot;:&quot;fbbb26a76a2149cbb36ad93fd7d50dc6&quot;,&quot;fill_align&quot;:&quot;lb&quot;,&quot;chip_types&quot;:[&quot;text&quot;]}]]"/>
  <p:tag name="KSO_WM_CHIP_DECFILLPROP" val="[]"/>
  <p:tag name="KSO_WM_SLIDE_TYPE" val="text"/>
  <p:tag name="KSO_WM_SLIDE_SIZE" val="960*540"/>
  <p:tag name="KSO_WM_SLIDE_POSITION" val="0*0"/>
  <p:tag name="KSO_WM_CHIP_GROUPID" val="5fadf73b998712faa657abd6"/>
  <p:tag name="KSO_WM_SLIDE_BK_DARK_LIGHT" val="2"/>
  <p:tag name="KSO_WM_SLIDE_BACKGROUND_TYPE" val="general"/>
  <p:tag name="KSO_WM_SLIDE_SUPPORT_FEATURE_TYPE" val="8"/>
  <p:tag name="KSO_WM_SLIDE_SUBTYPE" val="picTxt"/>
  <p:tag name="KSO_WM_TEMPLATE_ASSEMBLE_XID" val="606570404054ed1e2fb814a1"/>
  <p:tag name="KSO_WM_TEMPLATE_ASSEMBLE_GROUPID" val="606570404054ed1e2fb814a1"/>
</p:tagLst>
</file>

<file path=ppt/tags/tag6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BEAUTIFY_FLAG" val=""/>
  <p:tag name="YOO_CHATSHAPE_TYPE" val="YOO_CHATSHAPE_NUM"/>
</p:tagLst>
</file>

<file path=ppt/tags/tag69.xml><?xml version="1.0" encoding="utf-8"?>
<p:tagLst xmlns:p="http://schemas.openxmlformats.org/presentationml/2006/main">
  <p:tag name="KSO_WM_BEAUTIFY_FLAG" val=""/>
  <p:tag name="YOO_CHATSHAPE_TYPE" val="YOO_CHATSHAPE_TITLE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  <p:tag name="TAG_CHATSHAPE_SUBTITLE_TYPE" val="TAG_CHATSHAPE_SUBTITLE_ENGLISH"/>
  <p:tag name="YOO_CHATSHAPE_TYPE" val="YOO_CHATSHAPE_SUBTITLE"/>
</p:tagLst>
</file>

<file path=ppt/tags/tag72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73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7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75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76.xml><?xml version="1.0" encoding="utf-8"?>
<p:tagLst xmlns:p="http://schemas.openxmlformats.org/presentationml/2006/main">
  <p:tag name="YOO_CHATPAGE_TYPE" val="YOO_CHATPAGE_CHATPER"/>
</p:tagLst>
</file>

<file path=ppt/tags/tag7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  <p:tag name="YOO_CHATSHAPE_TYPE" val="YOO_CHATSHAPE_TITLE"/>
</p:tagLst>
</file>

<file path=ppt/tags/tag81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  <p:tag name="YOO_CHATSHAPE_TYPE" val="YOO_CHATSHAPE_CONTENT"/>
</p:tagLst>
</file>

<file path=ppt/tags/tag8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.xml><?xml version="1.0" encoding="utf-8"?>
<p:tagLst xmlns:p="http://schemas.openxmlformats.org/presentationml/2006/main">
  <p:tag name="KSO_WM_UNIT_PLACING_PICTURE_USER_VIEWPORT" val="{&quot;height&quot;:6501.283464566929,&quot;width&quot;:6457.330708661417}"/>
</p:tagLst>
</file>

<file path=ppt/tags/tag84.xml><?xml version="1.0" encoding="utf-8"?>
<p:tagLst xmlns:p="http://schemas.openxmlformats.org/presentationml/2006/main">
  <p:tag name="KSO_WM_UNIT_PLACING_PICTURE_USER_VIEWPORT" val="{&quot;height&quot;:6708.966929133858,&quot;width&quot;:6316.472440944882}"/>
</p:tagLst>
</file>

<file path=ppt/tags/tag85.xml><?xml version="1.0" encoding="utf-8"?>
<p:tagLst xmlns:p="http://schemas.openxmlformats.org/presentationml/2006/main">
  <p:tag name="TAG_CONTENT_TYPE" val="1标题1内容1图片"/>
  <p:tag name="YOO_CHATPAGE_TYPE" val="YOO_CHATPAGE_CONTENT"/>
  <p:tag name="YOO_CHATPPT_CONTENT" val="1"/>
</p:tagLst>
</file>

<file path=ppt/tags/tag86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7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8.xml><?xml version="1.0" encoding="utf-8"?>
<p:tagLst xmlns:p="http://schemas.openxmlformats.org/presentationml/2006/main">
  <p:tag name="KSO_WM_BEAUTIFY_FLAG" val=""/>
  <p:tag name="YOO_CHATSHAPE_TYPE" val="YOO_CHATSHAPE_NUM"/>
</p:tagLst>
</file>

<file path=ppt/tags/tag89.xml><?xml version="1.0" encoding="utf-8"?>
<p:tagLst xmlns:p="http://schemas.openxmlformats.org/presentationml/2006/main">
  <p:tag name="KSO_WM_BEAUTIFY_FLAG" val=""/>
  <p:tag name="YOO_CHATSHAPE_TYPE" val="YOO_CHATSHAPE_TITLE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92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9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94.xml><?xml version="1.0" encoding="utf-8"?>
<p:tagLst xmlns:p="http://schemas.openxmlformats.org/presentationml/2006/main"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95.xml><?xml version="1.0" encoding="utf-8"?>
<p:tagLst xmlns:p="http://schemas.openxmlformats.org/presentationml/2006/main">
  <p:tag name="YOO_CHATPAGE_TYPE" val="YOO_CHATPAGE_CHATPER"/>
</p:tagLst>
</file>

<file path=ppt/tags/tag96.xml><?xml version="1.0" encoding="utf-8"?>
<p:tagLst xmlns:p="http://schemas.openxmlformats.org/presentationml/2006/main">
  <p:tag name="KSO_WM_UNIT_BLOCK" val="0"/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608_1*i*1"/>
  <p:tag name="KSO_WM_TEMPLATE_CATEGORY" val="diagram"/>
  <p:tag name="KSO_WM_TEMPLATE_INDEX" val="20207608"/>
  <p:tag name="KSO_WM_UNIT_LAYERLEVEL" val="1"/>
  <p:tag name="KSO_WM_TAG_VERSION" val="1.0"/>
  <p:tag name="KSO_WM_BEAUTIFY_FLAG" val="#wm#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320"/>
  <p:tag name="KSO_WM_TEMPLATE_ASSEMBLE_XID" val="5ee986149390e3092d7977d0"/>
  <p:tag name="KSO_WM_TEMPLATE_ASSEMBLE_GROUPID" val="5ee986149390e3092d7977d0"/>
</p:tagLst>
</file>

<file path=ppt/tags/tag97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608_1*i*2"/>
  <p:tag name="KSO_WM_TEMPLATE_CATEGORY" val="diagram"/>
  <p:tag name="KSO_WM_TEMPLATE_INDEX" val="20207608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FILL_FORE_SCHEMECOLOR_INDEX_BRIGHTNESS" val="0.8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986149390e3092d7977d0"/>
  <p:tag name="KSO_WM_TEMPLATE_ASSEMBLE_GROUPID" val="5ee986149390e3092d7977d0"/>
</p:tagLst>
</file>

<file path=ppt/tags/tag98.xml><?xml version="1.0" encoding="utf-8"?>
<p:tagLst xmlns:p="http://schemas.openxmlformats.org/presentationml/2006/main">
  <p:tag name="KSO_WM_UNIT_SM_LIMIT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608_1*i*3"/>
  <p:tag name="KSO_WM_TEMPLATE_CATEGORY" val="diagram"/>
  <p:tag name="KSO_WM_TEMPLATE_INDEX" val="20207608"/>
  <p:tag name="KSO_WM_UNIT_LAYERLEVEL" val="1"/>
  <p:tag name="KSO_WM_TAG_VERSION" val="1.0"/>
  <p:tag name="KSO_WM_BEAUTIFY_FLAG" val="#wm#"/>
  <p:tag name="KSO_WM_UNIT_BLOCK" val="0"/>
  <p:tag name="KSO_WM_UNIT_DECORATE_INFO" val="{&quot;DecorateInfoX&quot;:{&quot;IsLeft&quot;:false,&quot;IsRight&quot;:false,&quot;IsAbs&quot;:false},&quot;DecorateInfoY&quot;:{&quot;IsTop&quot;:false,&quot;IsBottom&quot;:false,&quot;IsAbs&quot;:false},&quot;DecorateInfoW&quot;:{&quot;IsAbs&quot;:true},&quot;DecorateInfoH&quot;:{&quot;IsAbs&quot;:true}}"/>
  <p:tag name="KSO_WM_CHIP_GROUPID" val="5e757e9369be4861f5f86151"/>
  <p:tag name="KSO_WM_CHIP_XID" val="5e7600a5c2fe05cf1f263aea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2"/>
  <p:tag name="KSO_WM_TEMPLATE_ASSEMBLE_XID" val="5ee986149390e3092d7977d0"/>
  <p:tag name="KSO_WM_TEMPLATE_ASSEMBLE_GROUPID" val="5ee986149390e3092d7977d0"/>
</p:tagLst>
</file>

<file path=ppt/tags/tag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08_1*a*1"/>
  <p:tag name="KSO_WM_TEMPLATE_CATEGORY" val="diagram"/>
  <p:tag name="KSO_WM_TEMPLATE_INDEX" val="20207608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7bade10f4a1414fabf01c3ec605ae26"/>
  <p:tag name="KSO_WM_ASSEMBLE_CHIP_INDEX" val="9d4057af2cd848edaae27d1ce6c46c9d"/>
  <p:tag name="KSO_WM_UNIT_TEXT_FILL_FORE_SCHEMECOLOR_INDEX_BRIGHTNESS" val="0"/>
  <p:tag name="KSO_WM_UNIT_TEXT_FILL_FORE_SCHEMECOLOR_INDEX" val="13"/>
  <p:tag name="KSO_WM_UNIT_TEXT_FILL_TYPE" val="1"/>
  <p:tag name="KSO_WM_TEMPLATE_ASSEMBLE_XID" val="5ee986149390e3092d7977d0"/>
  <p:tag name="KSO_WM_TEMPLATE_ASSEMBLE_GROUPID" val="5ee986149390e3092d7977d0"/>
</p:tagLst>
</file>

<file path=ppt/theme/theme1.xml><?xml version="1.0" encoding="utf-8"?>
<a:theme xmlns:a="http://schemas.openxmlformats.org/drawingml/2006/main" name="2_Office Theme_27251687">
  <a:themeElements>
    <a:clrScheme name="自定义 76">
      <a:dk1>
        <a:srgbClr val="112C3E"/>
      </a:dk1>
      <a:lt1>
        <a:srgbClr val="FFFFFF"/>
      </a:lt1>
      <a:dk2>
        <a:srgbClr val="FFFFFF"/>
      </a:dk2>
      <a:lt2>
        <a:srgbClr val="D6EFFF"/>
      </a:lt2>
      <a:accent1>
        <a:srgbClr val="2CADFF"/>
      </a:accent1>
      <a:accent2>
        <a:srgbClr val="C779D0"/>
      </a:accent2>
      <a:accent3>
        <a:srgbClr val="C0F7AB"/>
      </a:accent3>
      <a:accent4>
        <a:srgbClr val="FDFF96"/>
      </a:accent4>
      <a:accent5>
        <a:srgbClr val="FF968A"/>
      </a:accent5>
      <a:accent6>
        <a:srgbClr val="ADADED"/>
      </a:accent6>
      <a:hlink>
        <a:srgbClr val="2CADFF"/>
      </a:hlink>
      <a:folHlink>
        <a:srgbClr val="C779D0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_430536214">
  <a:themeElements>
    <a:clrScheme name="自定义 76">
      <a:dk1>
        <a:srgbClr val="112C3E"/>
      </a:dk1>
      <a:lt1>
        <a:srgbClr val="FFFFFF"/>
      </a:lt1>
      <a:dk2>
        <a:srgbClr val="FFFFFF"/>
      </a:dk2>
      <a:lt2>
        <a:srgbClr val="D6EFFF"/>
      </a:lt2>
      <a:accent1>
        <a:srgbClr val="2CADFF"/>
      </a:accent1>
      <a:accent2>
        <a:srgbClr val="C779D0"/>
      </a:accent2>
      <a:accent3>
        <a:srgbClr val="C0F7AB"/>
      </a:accent3>
      <a:accent4>
        <a:srgbClr val="FDFF96"/>
      </a:accent4>
      <a:accent5>
        <a:srgbClr val="FF968A"/>
      </a:accent5>
      <a:accent6>
        <a:srgbClr val="ADADED"/>
      </a:accent6>
      <a:hlink>
        <a:srgbClr val="2CADFF"/>
      </a:hlink>
      <a:folHlink>
        <a:srgbClr val="C779D0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_-732263200">
  <a:themeElements>
    <a:clrScheme name="自定义 76">
      <a:dk1>
        <a:srgbClr val="112C3E"/>
      </a:dk1>
      <a:lt1>
        <a:srgbClr val="FFFFFF"/>
      </a:lt1>
      <a:dk2>
        <a:srgbClr val="FFFFFF"/>
      </a:dk2>
      <a:lt2>
        <a:srgbClr val="D6EFFF"/>
      </a:lt2>
      <a:accent1>
        <a:srgbClr val="2CADFF"/>
      </a:accent1>
      <a:accent2>
        <a:srgbClr val="C779D0"/>
      </a:accent2>
      <a:accent3>
        <a:srgbClr val="C0F7AB"/>
      </a:accent3>
      <a:accent4>
        <a:srgbClr val="FDFF96"/>
      </a:accent4>
      <a:accent5>
        <a:srgbClr val="FF968A"/>
      </a:accent5>
      <a:accent6>
        <a:srgbClr val="ADADED"/>
      </a:accent6>
      <a:hlink>
        <a:srgbClr val="2CADFF"/>
      </a:hlink>
      <a:folHlink>
        <a:srgbClr val="C779D0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0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00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01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02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03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04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05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06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07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08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09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1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10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11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2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3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4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5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6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7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8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19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2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20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21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22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23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24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25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26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27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28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29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3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30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31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32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33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34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35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36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37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38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39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4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40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41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42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43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44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45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46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47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48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49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5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50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51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52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53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54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55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56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57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58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59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6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60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61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62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63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64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65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66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67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68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69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7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70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71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72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73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74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75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76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77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78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79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8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80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81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82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83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84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85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86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87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88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89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9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90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91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92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93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94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95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96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97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98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ppt/theme/themeOverride99.xml><?xml version="1.0" encoding="utf-8"?>
<a:themeOverride xmlns:a="http://schemas.openxmlformats.org/drawingml/2006/main">
  <a:clrScheme name="自定义 76">
    <a:dk1>
      <a:srgbClr val="112C3E"/>
    </a:dk1>
    <a:lt1>
      <a:srgbClr val="FFFFFF"/>
    </a:lt1>
    <a:dk2>
      <a:srgbClr val="FFFFFF"/>
    </a:dk2>
    <a:lt2>
      <a:srgbClr val="D6EFFF"/>
    </a:lt2>
    <a:accent1>
      <a:srgbClr val="2CADFF"/>
    </a:accent1>
    <a:accent2>
      <a:srgbClr val="C779D0"/>
    </a:accent2>
    <a:accent3>
      <a:srgbClr val="C0F7AB"/>
    </a:accent3>
    <a:accent4>
      <a:srgbClr val="FDFF96"/>
    </a:accent4>
    <a:accent5>
      <a:srgbClr val="FF968A"/>
    </a:accent5>
    <a:accent6>
      <a:srgbClr val="ADADED"/>
    </a:accent6>
    <a:hlink>
      <a:srgbClr val="2CADFF"/>
    </a:hlink>
    <a:folHlink>
      <a:srgbClr val="C779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916</Words>
  <Application>WPS 演示</Application>
  <PresentationFormat>宽屏</PresentationFormat>
  <Paragraphs>122</Paragraphs>
  <Slides>16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48" baseType="lpstr">
      <vt:lpstr>Arial</vt:lpstr>
      <vt:lpstr>宋体</vt:lpstr>
      <vt:lpstr>Wingdings</vt:lpstr>
      <vt:lpstr>微软雅黑</vt:lpstr>
      <vt:lpstr>Muli</vt:lpstr>
      <vt:lpstr>NumberOnly</vt:lpstr>
      <vt:lpstr>Open Sans</vt:lpstr>
      <vt:lpstr>Segoe Print</vt:lpstr>
      <vt:lpstr>Roboto Light</vt:lpstr>
      <vt:lpstr>Wide Latin</vt:lpstr>
      <vt:lpstr>Roboto</vt:lpstr>
      <vt:lpstr>Times New Roman</vt:lpstr>
      <vt:lpstr>苹方 常规</vt:lpstr>
      <vt:lpstr>思源宋体 CN Heavy</vt:lpstr>
      <vt:lpstr>思源宋体 CN</vt:lpstr>
      <vt:lpstr>思源黑体 CN Heavy</vt:lpstr>
      <vt:lpstr>黑体</vt:lpstr>
      <vt:lpstr>Segoe UI</vt:lpstr>
      <vt:lpstr>思源黑体 CN</vt:lpstr>
      <vt:lpstr>思源黑体 CN Regular</vt:lpstr>
      <vt:lpstr>思源黑体 CN Bold</vt:lpstr>
      <vt:lpstr>思源黑体 CN Normal</vt:lpstr>
      <vt:lpstr>Roboto Regular</vt:lpstr>
      <vt:lpstr>等线</vt:lpstr>
      <vt:lpstr>Franklin Gothic Book</vt:lpstr>
      <vt:lpstr>Arial Unicode MS</vt:lpstr>
      <vt:lpstr>Franklin Gothic Medium</vt:lpstr>
      <vt:lpstr>隶书</vt:lpstr>
      <vt:lpstr>Calibri</vt:lpstr>
      <vt:lpstr>2_Office Theme_27251687</vt:lpstr>
      <vt:lpstr>1_Office Theme_430536214</vt:lpstr>
      <vt:lpstr>1_Office Theme_-732263200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义钢 王</dc:creator>
  <cp:lastModifiedBy>，，</cp:lastModifiedBy>
  <cp:revision>12</cp:revision>
  <dcterms:created xsi:type="dcterms:W3CDTF">2024-01-02T05:15:00Z</dcterms:created>
  <dcterms:modified xsi:type="dcterms:W3CDTF">2024-01-05T05:49:27Z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DDEEE095EA4147959CBA780DB0FBD628_13</vt:lpwstr>
  </property>
  <property fmtid="{D5CDD505-2E9C-101B-9397-08002B2CF9AE}" pid="3" name="KSOProductBuildVer">
    <vt:lpwstr>2052-12.1.0.16120</vt:lpwstr>
  </property>
</Properties>
</file>